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bookmarkIdSeed="2">
  <p:sldMasterIdLst>
    <p:sldMasterId id="2147484237" r:id="rId4"/>
    <p:sldMasterId id="2147484258" r:id="rId5"/>
    <p:sldMasterId id="2147484305" r:id="rId6"/>
    <p:sldMasterId id="2147484317" r:id="rId7"/>
    <p:sldMasterId id="2147484321" r:id="rId8"/>
    <p:sldMasterId id="2147484327" r:id="rId9"/>
    <p:sldMasterId id="2147484359" r:id="rId10"/>
    <p:sldMasterId id="2147484363" r:id="rId11"/>
    <p:sldMasterId id="2147484394" r:id="rId12"/>
    <p:sldMasterId id="2147484425" r:id="rId13"/>
  </p:sldMasterIdLst>
  <p:notesMasterIdLst>
    <p:notesMasterId r:id="rId24"/>
  </p:notesMasterIdLst>
  <p:sldIdLst>
    <p:sldId id="3040" r:id="rId14"/>
    <p:sldId id="3041" r:id="rId15"/>
    <p:sldId id="3022" r:id="rId16"/>
    <p:sldId id="3042" r:id="rId17"/>
    <p:sldId id="3044" r:id="rId18"/>
    <p:sldId id="3045" r:id="rId19"/>
    <p:sldId id="3047" r:id="rId20"/>
    <p:sldId id="3046" r:id="rId21"/>
    <p:sldId id="3043" r:id="rId22"/>
    <p:sldId id="3048" r:id="rId23"/>
  </p:sldIdLst>
  <p:sldSz cx="9144000" cy="5143500" type="screen16x9"/>
  <p:notesSz cx="6858000" cy="9144000"/>
  <p:custDataLst>
    <p:tags r:id="rId25"/>
  </p:custDataLst>
  <p:defaultTextStyle>
    <a:defPPr>
      <a:defRPr lang="en-US"/>
    </a:defPPr>
    <a:lvl1pPr algn="l" rtl="0" fontAlgn="base">
      <a:spcBef>
        <a:spcPct val="0"/>
      </a:spcBef>
      <a:spcAft>
        <a:spcPct val="0"/>
      </a:spcAft>
      <a:defRPr sz="2000" kern="1200">
        <a:solidFill>
          <a:srgbClr val="000000"/>
        </a:solidFill>
        <a:latin typeface="Gill Sans" charset="0"/>
        <a:ea typeface="ヒラギノ角ゴ ProN W3" charset="0"/>
        <a:cs typeface="ヒラギノ角ゴ ProN W3" charset="0"/>
        <a:sym typeface="Gill Sans" charset="0"/>
      </a:defRPr>
    </a:lvl1pPr>
    <a:lvl2pPr marL="255588" indent="28575" algn="l" rtl="0" fontAlgn="base">
      <a:spcBef>
        <a:spcPct val="0"/>
      </a:spcBef>
      <a:spcAft>
        <a:spcPct val="0"/>
      </a:spcAft>
      <a:defRPr sz="2000" kern="1200">
        <a:solidFill>
          <a:srgbClr val="000000"/>
        </a:solidFill>
        <a:latin typeface="Gill Sans" charset="0"/>
        <a:ea typeface="ヒラギノ角ゴ ProN W3" charset="0"/>
        <a:cs typeface="ヒラギノ角ゴ ProN W3" charset="0"/>
        <a:sym typeface="Gill Sans" charset="0"/>
      </a:defRPr>
    </a:lvl2pPr>
    <a:lvl3pPr marL="512763" indent="57150" algn="l" rtl="0" fontAlgn="base">
      <a:spcBef>
        <a:spcPct val="0"/>
      </a:spcBef>
      <a:spcAft>
        <a:spcPct val="0"/>
      </a:spcAft>
      <a:defRPr sz="2000" kern="1200">
        <a:solidFill>
          <a:srgbClr val="000000"/>
        </a:solidFill>
        <a:latin typeface="Gill Sans" charset="0"/>
        <a:ea typeface="ヒラギノ角ゴ ProN W3" charset="0"/>
        <a:cs typeface="ヒラギノ角ゴ ProN W3" charset="0"/>
        <a:sym typeface="Gill Sans" charset="0"/>
      </a:defRPr>
    </a:lvl3pPr>
    <a:lvl4pPr marL="769938" indent="85725" algn="l" rtl="0" fontAlgn="base">
      <a:spcBef>
        <a:spcPct val="0"/>
      </a:spcBef>
      <a:spcAft>
        <a:spcPct val="0"/>
      </a:spcAft>
      <a:defRPr sz="2000" kern="1200">
        <a:solidFill>
          <a:srgbClr val="000000"/>
        </a:solidFill>
        <a:latin typeface="Gill Sans" charset="0"/>
        <a:ea typeface="ヒラギノ角ゴ ProN W3" charset="0"/>
        <a:cs typeface="ヒラギノ角ゴ ProN W3" charset="0"/>
        <a:sym typeface="Gill Sans" charset="0"/>
      </a:defRPr>
    </a:lvl4pPr>
    <a:lvl5pPr marL="1027113" indent="114300" algn="l" rtl="0" fontAlgn="base">
      <a:spcBef>
        <a:spcPct val="0"/>
      </a:spcBef>
      <a:spcAft>
        <a:spcPct val="0"/>
      </a:spcAft>
      <a:defRPr sz="2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2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2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2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20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3191">
          <p15:clr>
            <a:srgbClr val="A4A3A4"/>
          </p15:clr>
        </p15:guide>
        <p15:guide id="2" orient="horz" pos="492" userDrawn="1">
          <p15:clr>
            <a:srgbClr val="A4A3A4"/>
          </p15:clr>
        </p15:guide>
        <p15:guide id="3" pos="5664">
          <p15:clr>
            <a:srgbClr val="A4A3A4"/>
          </p15:clr>
        </p15:guide>
        <p15:guide id="4" pos="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50A9"/>
    <a:srgbClr val="076ECB"/>
    <a:srgbClr val="007AC2"/>
    <a:srgbClr val="FFD659"/>
    <a:srgbClr val="A29BA5"/>
    <a:srgbClr val="F13D46"/>
    <a:srgbClr val="333333"/>
    <a:srgbClr val="363636"/>
    <a:srgbClr val="ED3840"/>
    <a:srgbClr val="EE3A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E0B13E-A0CD-4D49-887D-C3521BE0A26D}" v="7" dt="2023-06-07T18:09:10.3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191"/>
        <p:guide orient="horz" pos="492"/>
        <p:guide pos="5664"/>
        <p:guide pos="48"/>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8.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uick, Bob" userId="28e9c233-255e-46b1-abe9-8a6e69ad53c9" providerId="ADAL" clId="{1CE0B13E-A0CD-4D49-887D-C3521BE0A26D}"/>
    <pc:docChg chg="undo custSel modSld">
      <pc:chgData name="Quick, Bob" userId="28e9c233-255e-46b1-abe9-8a6e69ad53c9" providerId="ADAL" clId="{1CE0B13E-A0CD-4D49-887D-C3521BE0A26D}" dt="2023-06-06T17:04:26.416" v="18" actId="1076"/>
      <pc:docMkLst>
        <pc:docMk/>
      </pc:docMkLst>
      <pc:sldChg chg="modSp mod modAnim">
        <pc:chgData name="Quick, Bob" userId="28e9c233-255e-46b1-abe9-8a6e69ad53c9" providerId="ADAL" clId="{1CE0B13E-A0CD-4D49-887D-C3521BE0A26D}" dt="2023-06-06T17:04:26.416" v="18" actId="1076"/>
        <pc:sldMkLst>
          <pc:docMk/>
          <pc:sldMk cId="704347178" sldId="3045"/>
        </pc:sldMkLst>
        <pc:graphicFrameChg chg="mod modGraphic">
          <ac:chgData name="Quick, Bob" userId="28e9c233-255e-46b1-abe9-8a6e69ad53c9" providerId="ADAL" clId="{1CE0B13E-A0CD-4D49-887D-C3521BE0A26D}" dt="2023-06-06T17:04:26.416" v="18" actId="1076"/>
          <ac:graphicFrameMkLst>
            <pc:docMk/>
            <pc:sldMk cId="704347178" sldId="3045"/>
            <ac:graphicFrameMk id="6" creationId="{56A5F3D1-5174-D9F8-2B4F-BD746F3C952A}"/>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EB61CA9-DB4E-6E44-BD3E-E572B66D5E5D}" type="datetimeFigureOut">
              <a:rPr lang="en-US"/>
              <a:pPr>
                <a:defRPr/>
              </a:pPr>
              <a:t>6/7/2023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824C761-325C-FA4C-ABD7-371A7F383042}"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algn="l" defTabSz="255588" rtl="0" eaLnBrk="0" fontAlgn="base" hangingPunct="0">
      <a:spcBef>
        <a:spcPct val="30000"/>
      </a:spcBef>
      <a:spcAft>
        <a:spcPct val="0"/>
      </a:spcAft>
      <a:defRPr sz="800" kern="1200">
        <a:solidFill>
          <a:schemeClr val="tx1"/>
        </a:solidFill>
        <a:latin typeface="+mn-lt"/>
        <a:ea typeface="ＭＳ Ｐゴシック" charset="0"/>
        <a:cs typeface="ＭＳ Ｐゴシック" charset="0"/>
      </a:defRPr>
    </a:lvl1pPr>
    <a:lvl2pPr marL="255588" algn="l" defTabSz="255588" rtl="0" eaLnBrk="0" fontAlgn="base" hangingPunct="0">
      <a:spcBef>
        <a:spcPct val="30000"/>
      </a:spcBef>
      <a:spcAft>
        <a:spcPct val="0"/>
      </a:spcAft>
      <a:defRPr sz="800" kern="1200">
        <a:solidFill>
          <a:schemeClr val="tx1"/>
        </a:solidFill>
        <a:latin typeface="+mn-lt"/>
        <a:ea typeface="ＭＳ Ｐゴシック" charset="0"/>
        <a:cs typeface="+mn-cs"/>
      </a:defRPr>
    </a:lvl2pPr>
    <a:lvl3pPr marL="512763" algn="l" defTabSz="255588" rtl="0" eaLnBrk="0" fontAlgn="base" hangingPunct="0">
      <a:spcBef>
        <a:spcPct val="30000"/>
      </a:spcBef>
      <a:spcAft>
        <a:spcPct val="0"/>
      </a:spcAft>
      <a:defRPr sz="800" kern="1200">
        <a:solidFill>
          <a:schemeClr val="tx1"/>
        </a:solidFill>
        <a:latin typeface="+mn-lt"/>
        <a:ea typeface="ＭＳ Ｐゴシック" charset="0"/>
        <a:cs typeface="+mn-cs"/>
      </a:defRPr>
    </a:lvl3pPr>
    <a:lvl4pPr marL="769938" algn="l" defTabSz="255588" rtl="0" eaLnBrk="0" fontAlgn="base" hangingPunct="0">
      <a:spcBef>
        <a:spcPct val="30000"/>
      </a:spcBef>
      <a:spcAft>
        <a:spcPct val="0"/>
      </a:spcAft>
      <a:defRPr sz="800" kern="1200">
        <a:solidFill>
          <a:schemeClr val="tx1"/>
        </a:solidFill>
        <a:latin typeface="+mn-lt"/>
        <a:ea typeface="ＭＳ Ｐゴシック" charset="0"/>
        <a:cs typeface="+mn-cs"/>
      </a:defRPr>
    </a:lvl4pPr>
    <a:lvl5pPr marL="1027113" algn="l" defTabSz="255588" rtl="0" eaLnBrk="0" fontAlgn="base" hangingPunct="0">
      <a:spcBef>
        <a:spcPct val="30000"/>
      </a:spcBef>
      <a:spcAft>
        <a:spcPct val="0"/>
      </a:spcAft>
      <a:defRPr sz="800" kern="1200">
        <a:solidFill>
          <a:schemeClr val="tx1"/>
        </a:solidFill>
        <a:latin typeface="+mn-lt"/>
        <a:ea typeface="ＭＳ Ｐゴシック" charset="0"/>
        <a:cs typeface="+mn-cs"/>
      </a:defRPr>
    </a:lvl5pPr>
    <a:lvl6pPr marL="1285793" algn="l" defTabSz="257159" rtl="0" eaLnBrk="1" latinLnBrk="0" hangingPunct="1">
      <a:defRPr sz="800" kern="1200">
        <a:solidFill>
          <a:schemeClr val="tx1"/>
        </a:solidFill>
        <a:latin typeface="+mn-lt"/>
        <a:ea typeface="+mn-ea"/>
        <a:cs typeface="+mn-cs"/>
      </a:defRPr>
    </a:lvl6pPr>
    <a:lvl7pPr marL="1542951" algn="l" defTabSz="257159" rtl="0" eaLnBrk="1" latinLnBrk="0" hangingPunct="1">
      <a:defRPr sz="800" kern="1200">
        <a:solidFill>
          <a:schemeClr val="tx1"/>
        </a:solidFill>
        <a:latin typeface="+mn-lt"/>
        <a:ea typeface="+mn-ea"/>
        <a:cs typeface="+mn-cs"/>
      </a:defRPr>
    </a:lvl7pPr>
    <a:lvl8pPr marL="1800109" algn="l" defTabSz="257159" rtl="0" eaLnBrk="1" latinLnBrk="0" hangingPunct="1">
      <a:defRPr sz="800" kern="1200">
        <a:solidFill>
          <a:schemeClr val="tx1"/>
        </a:solidFill>
        <a:latin typeface="+mn-lt"/>
        <a:ea typeface="+mn-ea"/>
        <a:cs typeface="+mn-cs"/>
      </a:defRPr>
    </a:lvl8pPr>
    <a:lvl9pPr marL="2057269" algn="l" defTabSz="257159"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24C761-325C-FA4C-ABD7-371A7F383042}" type="slidenum">
              <a:rPr lang="en-US" smtClean="0"/>
              <a:pPr>
                <a:defRPr/>
              </a:pPr>
              <a:t>3</a:t>
            </a:fld>
            <a:endParaRPr lang="en-US"/>
          </a:p>
        </p:txBody>
      </p:sp>
    </p:spTree>
    <p:extLst>
      <p:ext uri="{BB962C8B-B14F-4D97-AF65-F5344CB8AC3E}">
        <p14:creationId xmlns:p14="http://schemas.microsoft.com/office/powerpoint/2010/main" val="2309801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24C761-325C-FA4C-ABD7-371A7F383042}" type="slidenum">
              <a:rPr lang="en-US" smtClean="0"/>
              <a:pPr>
                <a:defRPr/>
              </a:pPr>
              <a:t>4</a:t>
            </a:fld>
            <a:endParaRPr lang="en-US"/>
          </a:p>
        </p:txBody>
      </p:sp>
    </p:spTree>
    <p:extLst>
      <p:ext uri="{BB962C8B-B14F-4D97-AF65-F5344CB8AC3E}">
        <p14:creationId xmlns:p14="http://schemas.microsoft.com/office/powerpoint/2010/main" val="437552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24C761-325C-FA4C-ABD7-371A7F383042}" type="slidenum">
              <a:rPr lang="en-US" smtClean="0"/>
              <a:pPr>
                <a:defRPr/>
              </a:pPr>
              <a:t>5</a:t>
            </a:fld>
            <a:endParaRPr lang="en-US"/>
          </a:p>
        </p:txBody>
      </p:sp>
    </p:spTree>
    <p:extLst>
      <p:ext uri="{BB962C8B-B14F-4D97-AF65-F5344CB8AC3E}">
        <p14:creationId xmlns:p14="http://schemas.microsoft.com/office/powerpoint/2010/main" val="3842569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24C761-325C-FA4C-ABD7-371A7F383042}" type="slidenum">
              <a:rPr lang="en-US" smtClean="0"/>
              <a:pPr>
                <a:defRPr/>
              </a:pPr>
              <a:t>6</a:t>
            </a:fld>
            <a:endParaRPr lang="en-US"/>
          </a:p>
        </p:txBody>
      </p:sp>
    </p:spTree>
    <p:extLst>
      <p:ext uri="{BB962C8B-B14F-4D97-AF65-F5344CB8AC3E}">
        <p14:creationId xmlns:p14="http://schemas.microsoft.com/office/powerpoint/2010/main" val="2046904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24C761-325C-FA4C-ABD7-371A7F383042}" type="slidenum">
              <a:rPr lang="en-US" smtClean="0"/>
              <a:pPr>
                <a:defRPr/>
              </a:pPr>
              <a:t>7</a:t>
            </a:fld>
            <a:endParaRPr lang="en-US"/>
          </a:p>
        </p:txBody>
      </p:sp>
    </p:spTree>
    <p:extLst>
      <p:ext uri="{BB962C8B-B14F-4D97-AF65-F5344CB8AC3E}">
        <p14:creationId xmlns:p14="http://schemas.microsoft.com/office/powerpoint/2010/main" val="1603869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24C761-325C-FA4C-ABD7-371A7F383042}" type="slidenum">
              <a:rPr lang="en-US" smtClean="0"/>
              <a:pPr>
                <a:defRPr/>
              </a:pPr>
              <a:t>8</a:t>
            </a:fld>
            <a:endParaRPr lang="en-US"/>
          </a:p>
        </p:txBody>
      </p:sp>
    </p:spTree>
    <p:extLst>
      <p:ext uri="{BB962C8B-B14F-4D97-AF65-F5344CB8AC3E}">
        <p14:creationId xmlns:p14="http://schemas.microsoft.com/office/powerpoint/2010/main" val="1437876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24C761-325C-FA4C-ABD7-371A7F383042}" type="slidenum">
              <a:rPr lang="en-US" smtClean="0"/>
              <a:pPr>
                <a:defRPr/>
              </a:pPr>
              <a:t>9</a:t>
            </a:fld>
            <a:endParaRPr lang="en-US"/>
          </a:p>
        </p:txBody>
      </p:sp>
    </p:spTree>
    <p:extLst>
      <p:ext uri="{BB962C8B-B14F-4D97-AF65-F5344CB8AC3E}">
        <p14:creationId xmlns:p14="http://schemas.microsoft.com/office/powerpoint/2010/main" val="1358344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jpe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9.xml"/><Relationship Id="rId4" Type="http://schemas.openxmlformats.org/officeDocument/2006/relationships/image" Target="../media/image33.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jpeg"/><Relationship Id="rId1" Type="http://schemas.openxmlformats.org/officeDocument/2006/relationships/slideMaster" Target="../slideMasters/slideMaster9.xml"/><Relationship Id="rId4" Type="http://schemas.openxmlformats.org/officeDocument/2006/relationships/image" Target="../media/image12.sv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29CF514-7D02-4BE7-B482-2FDD86559F9F}"/>
              </a:ext>
            </a:extLst>
          </p:cNvPr>
          <p:cNvSpPr/>
          <p:nvPr userDrawn="1"/>
        </p:nvSpPr>
        <p:spPr>
          <a:xfrm>
            <a:off x="0" y="0"/>
            <a:ext cx="5655894" cy="5143500"/>
          </a:xfrm>
          <a:custGeom>
            <a:avLst/>
            <a:gdLst>
              <a:gd name="connsiteX0" fmla="*/ 0 w 7541192"/>
              <a:gd name="connsiteY0" fmla="*/ 0 h 6858000"/>
              <a:gd name="connsiteX1" fmla="*/ 7541192 w 7541192"/>
              <a:gd name="connsiteY1" fmla="*/ 0 h 6858000"/>
              <a:gd name="connsiteX2" fmla="*/ 5652567 w 7541192"/>
              <a:gd name="connsiteY2" fmla="*/ 6858000 h 6858000"/>
              <a:gd name="connsiteX3" fmla="*/ 0 w 75411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41192" h="6858000">
                <a:moveTo>
                  <a:pt x="0" y="0"/>
                </a:moveTo>
                <a:lnTo>
                  <a:pt x="7541192" y="0"/>
                </a:lnTo>
                <a:lnTo>
                  <a:pt x="565256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5" name="Subtitle 2"/>
          <p:cNvSpPr>
            <a:spLocks noGrp="1"/>
          </p:cNvSpPr>
          <p:nvPr>
            <p:ph type="subTitle" idx="1" hasCustomPrompt="1"/>
          </p:nvPr>
        </p:nvSpPr>
        <p:spPr>
          <a:xfrm>
            <a:off x="228603" y="2527618"/>
            <a:ext cx="3492402" cy="230833"/>
          </a:xfrm>
          <a:prstGeom prst="rect">
            <a:avLst/>
          </a:prstGeom>
        </p:spPr>
        <p:txBody>
          <a:bodyPr lIns="0" tIns="0" rIns="0" bIns="0">
            <a:normAutofit/>
          </a:bodyPr>
          <a:lstStyle>
            <a:lvl1pPr marL="0" indent="0" algn="l">
              <a:lnSpc>
                <a:spcPct val="100000"/>
              </a:lnSpc>
              <a:spcBef>
                <a:spcPts val="0"/>
              </a:spcBef>
              <a:buNone/>
              <a:defRPr sz="1500">
                <a:solidFill>
                  <a:schemeClr val="tx2">
                    <a:lumMod val="50000"/>
                    <a:lumOff val="50000"/>
                  </a:schemeClr>
                </a:solidFill>
                <a:latin typeface="+mn-lt"/>
              </a:defRPr>
            </a:lvl1pPr>
            <a:lvl2pPr marL="257163" indent="0" algn="ctr">
              <a:buNone/>
              <a:defRPr sz="1125"/>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3" indent="0" algn="ctr">
              <a:buNone/>
              <a:defRPr sz="900"/>
            </a:lvl7pPr>
            <a:lvl8pPr marL="1800135" indent="0" algn="ctr">
              <a:buNone/>
              <a:defRPr sz="900"/>
            </a:lvl8pPr>
            <a:lvl9pPr marL="2057298" indent="0" algn="ctr">
              <a:buNone/>
              <a:defRPr sz="900"/>
            </a:lvl9pPr>
          </a:lstStyle>
          <a:p>
            <a:r>
              <a:rPr lang="en-US"/>
              <a:t>Subtitle</a:t>
            </a:r>
          </a:p>
        </p:txBody>
      </p:sp>
      <p:sp>
        <p:nvSpPr>
          <p:cNvPr id="3" name="Picture Placeholder 2">
            <a:extLst>
              <a:ext uri="{FF2B5EF4-FFF2-40B4-BE49-F238E27FC236}">
                <a16:creationId xmlns:a16="http://schemas.microsoft.com/office/drawing/2014/main" id="{A2AF9873-9005-4407-B984-8566080DD0C2}"/>
              </a:ext>
            </a:extLst>
          </p:cNvPr>
          <p:cNvSpPr>
            <a:spLocks noGrp="1"/>
          </p:cNvSpPr>
          <p:nvPr>
            <p:ph type="pic" sz="quarter" idx="10" hasCustomPrompt="1"/>
          </p:nvPr>
        </p:nvSpPr>
        <p:spPr>
          <a:xfrm>
            <a:off x="228602" y="3006819"/>
            <a:ext cx="1921599" cy="802373"/>
          </a:xfrm>
        </p:spPr>
        <p:txBody>
          <a:bodyPr anchor="ctr" anchorCtr="0"/>
          <a:lstStyle>
            <a:lvl1pPr algn="ctr">
              <a:defRPr lang="en-US" sz="1350" kern="1200" dirty="0" smtClean="0">
                <a:solidFill>
                  <a:schemeClr val="tx2">
                    <a:lumMod val="50000"/>
                    <a:lumOff val="50000"/>
                  </a:schemeClr>
                </a:solidFill>
                <a:latin typeface="+mn-lt"/>
                <a:ea typeface="+mn-ea"/>
                <a:cs typeface="+mn-cs"/>
              </a:defRPr>
            </a:lvl1pPr>
          </a:lstStyle>
          <a:p>
            <a:r>
              <a:rPr lang="en-US"/>
              <a:t>Client Logo</a:t>
            </a:r>
          </a:p>
        </p:txBody>
      </p:sp>
      <p:sp>
        <p:nvSpPr>
          <p:cNvPr id="5" name="Text Placeholder 4">
            <a:extLst>
              <a:ext uri="{FF2B5EF4-FFF2-40B4-BE49-F238E27FC236}">
                <a16:creationId xmlns:a16="http://schemas.microsoft.com/office/drawing/2014/main" id="{9A4F7D3B-E098-443F-80B5-0FA5802CD02E}"/>
              </a:ext>
            </a:extLst>
          </p:cNvPr>
          <p:cNvSpPr>
            <a:spLocks noGrp="1"/>
          </p:cNvSpPr>
          <p:nvPr>
            <p:ph type="body" sz="quarter" idx="11"/>
          </p:nvPr>
        </p:nvSpPr>
        <p:spPr>
          <a:xfrm>
            <a:off x="228601" y="4057561"/>
            <a:ext cx="2727929" cy="600164"/>
          </a:xfrm>
        </p:spPr>
        <p:txBody>
          <a:bodyPr anchor="b" anchorCtr="0">
            <a:noAutofit/>
          </a:bodyPr>
          <a:lstStyle>
            <a:lvl1pPr>
              <a:defRPr sz="1200" b="1" i="0" baseline="0">
                <a:solidFill>
                  <a:schemeClr val="tx2">
                    <a:lumMod val="65000"/>
                    <a:lumOff val="35000"/>
                  </a:schemeClr>
                </a:solidFill>
              </a:defRPr>
            </a:lvl1pPr>
            <a:lvl2pPr marL="0" indent="0">
              <a:buNone/>
              <a:defRPr sz="1050">
                <a:solidFill>
                  <a:schemeClr val="tx2">
                    <a:lumMod val="65000"/>
                    <a:lumOff val="35000"/>
                  </a:schemeClr>
                </a:solidFill>
              </a:defRPr>
            </a:lvl2pPr>
            <a:lvl3pPr marL="0" indent="0">
              <a:buNone/>
              <a:defRPr sz="900">
                <a:solidFill>
                  <a:schemeClr val="tx2">
                    <a:lumMod val="65000"/>
                    <a:lumOff val="35000"/>
                  </a:schemeClr>
                </a:solidFill>
              </a:defRPr>
            </a:lvl3pPr>
          </a:lstStyle>
          <a:p>
            <a:pPr lvl="0"/>
            <a:r>
              <a:rPr lang="en-US"/>
              <a:t>Click to edit Master text styles</a:t>
            </a:r>
          </a:p>
          <a:p>
            <a:pPr lvl="1"/>
            <a:r>
              <a:rPr lang="en-US"/>
              <a:t>Second level</a:t>
            </a:r>
          </a:p>
          <a:p>
            <a:pPr lvl="2"/>
            <a:r>
              <a:rPr lang="en-US"/>
              <a:t>Third level</a:t>
            </a:r>
          </a:p>
        </p:txBody>
      </p:sp>
      <p:cxnSp>
        <p:nvCxnSpPr>
          <p:cNvPr id="29" name="Straight Connector 28">
            <a:extLst>
              <a:ext uri="{FF2B5EF4-FFF2-40B4-BE49-F238E27FC236}">
                <a16:creationId xmlns:a16="http://schemas.microsoft.com/office/drawing/2014/main" id="{6D5A7732-3395-4453-8036-EE9F9C4D2D48}"/>
              </a:ext>
            </a:extLst>
          </p:cNvPr>
          <p:cNvCxnSpPr>
            <a:cxnSpLocks/>
          </p:cNvCxnSpPr>
          <p:nvPr userDrawn="1"/>
        </p:nvCxnSpPr>
        <p:spPr>
          <a:xfrm>
            <a:off x="228601" y="2409500"/>
            <a:ext cx="314326"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4">
            <a:extLst>
              <a:ext uri="{FF2B5EF4-FFF2-40B4-BE49-F238E27FC236}">
                <a16:creationId xmlns:a16="http://schemas.microsoft.com/office/drawing/2014/main" id="{4218A697-9EB9-4AD8-9997-41205C1B7F23}"/>
              </a:ext>
            </a:extLst>
          </p:cNvPr>
          <p:cNvSpPr>
            <a:spLocks noGrp="1"/>
          </p:cNvSpPr>
          <p:nvPr>
            <p:ph type="body" sz="quarter" idx="12" hasCustomPrompt="1"/>
          </p:nvPr>
        </p:nvSpPr>
        <p:spPr>
          <a:xfrm>
            <a:off x="228602" y="2191029"/>
            <a:ext cx="1921600" cy="138500"/>
          </a:xfrm>
        </p:spPr>
        <p:txBody>
          <a:bodyPr wrap="square" anchor="b" anchorCtr="0">
            <a:spAutoFit/>
          </a:bodyPr>
          <a:lstStyle>
            <a:lvl1pPr>
              <a:defRPr sz="900" b="0" i="0" baseline="0">
                <a:solidFill>
                  <a:schemeClr val="tx2">
                    <a:lumMod val="65000"/>
                    <a:lumOff val="35000"/>
                  </a:schemeClr>
                </a:solidFill>
              </a:defRPr>
            </a:lvl1pPr>
            <a:lvl2pPr marL="0" indent="0">
              <a:buNone/>
              <a:defRPr sz="1050">
                <a:solidFill>
                  <a:schemeClr val="bg1"/>
                </a:solidFill>
              </a:defRPr>
            </a:lvl2pPr>
            <a:lvl3pPr marL="0" indent="0">
              <a:buNone/>
              <a:defRPr sz="900">
                <a:solidFill>
                  <a:schemeClr val="bg1"/>
                </a:solidFill>
              </a:defRPr>
            </a:lvl3pPr>
          </a:lstStyle>
          <a:p>
            <a:pPr lvl="0"/>
            <a:r>
              <a:rPr lang="en-US"/>
              <a:t>Date</a:t>
            </a:r>
          </a:p>
        </p:txBody>
      </p:sp>
      <p:grpSp>
        <p:nvGrpSpPr>
          <p:cNvPr id="6" name="Graphic 3">
            <a:extLst>
              <a:ext uri="{FF2B5EF4-FFF2-40B4-BE49-F238E27FC236}">
                <a16:creationId xmlns:a16="http://schemas.microsoft.com/office/drawing/2014/main" id="{76282147-2BD9-4321-837E-96298A676357}"/>
              </a:ext>
            </a:extLst>
          </p:cNvPr>
          <p:cNvGrpSpPr/>
          <p:nvPr/>
        </p:nvGrpSpPr>
        <p:grpSpPr>
          <a:xfrm>
            <a:off x="3172982" y="0"/>
            <a:ext cx="2511743" cy="5143500"/>
            <a:chOff x="4700587" y="571500"/>
            <a:chExt cx="2790825" cy="5715000"/>
          </a:xfrm>
          <a:solidFill>
            <a:schemeClr val="accent1"/>
          </a:solidFill>
        </p:grpSpPr>
        <p:sp>
          <p:nvSpPr>
            <p:cNvPr id="7" name="Freeform: Shape 6">
              <a:extLst>
                <a:ext uri="{FF2B5EF4-FFF2-40B4-BE49-F238E27FC236}">
                  <a16:creationId xmlns:a16="http://schemas.microsoft.com/office/drawing/2014/main" id="{A5A39D45-ACD3-4CB0-9589-E98E63FA0AB7}"/>
                </a:ext>
              </a:extLst>
            </p:cNvPr>
            <p:cNvSpPr/>
            <p:nvPr/>
          </p:nvSpPr>
          <p:spPr>
            <a:xfrm>
              <a:off x="5060441" y="571500"/>
              <a:ext cx="1743075" cy="5715000"/>
            </a:xfrm>
            <a:custGeom>
              <a:avLst/>
              <a:gdLst>
                <a:gd name="connsiteX0" fmla="*/ 1750981 w 1743075"/>
                <a:gd name="connsiteY0" fmla="*/ 0 h 5715000"/>
                <a:gd name="connsiteX1" fmla="*/ 1585341 w 1743075"/>
                <a:gd name="connsiteY1" fmla="*/ 0 h 5715000"/>
                <a:gd name="connsiteX2" fmla="*/ 0 w 1743075"/>
                <a:gd name="connsiteY2" fmla="*/ 5716715 h 5715000"/>
                <a:gd name="connsiteX3" fmla="*/ 165640 w 1743075"/>
                <a:gd name="connsiteY3" fmla="*/ 5716715 h 5715000"/>
              </a:gdLst>
              <a:ahLst/>
              <a:cxnLst>
                <a:cxn ang="0">
                  <a:pos x="connsiteX0" y="connsiteY0"/>
                </a:cxn>
                <a:cxn ang="0">
                  <a:pos x="connsiteX1" y="connsiteY1"/>
                </a:cxn>
                <a:cxn ang="0">
                  <a:pos x="connsiteX2" y="connsiteY2"/>
                </a:cxn>
                <a:cxn ang="0">
                  <a:pos x="connsiteX3" y="connsiteY3"/>
                </a:cxn>
              </a:cxnLst>
              <a:rect l="l" t="t" r="r" b="b"/>
              <a:pathLst>
                <a:path w="1743075" h="5715000">
                  <a:moveTo>
                    <a:pt x="1750981" y="0"/>
                  </a:moveTo>
                  <a:lnTo>
                    <a:pt x="1585341" y="0"/>
                  </a:lnTo>
                  <a:lnTo>
                    <a:pt x="0" y="5716715"/>
                  </a:lnTo>
                  <a:lnTo>
                    <a:pt x="165640" y="5716715"/>
                  </a:lnTo>
                  <a:close/>
                </a:path>
              </a:pathLst>
            </a:custGeom>
            <a:solidFill>
              <a:srgbClr val="E4002B"/>
            </a:solidFill>
            <a:ln w="9525" cap="flat">
              <a:noFill/>
              <a:prstDash val="solid"/>
              <a:miter/>
            </a:ln>
          </p:spPr>
          <p:txBody>
            <a:bodyPr rtlCol="0" anchor="ctr"/>
            <a:lstStyle/>
            <a:p>
              <a:endParaRPr lang="en-US" sz="1500"/>
            </a:p>
          </p:txBody>
        </p:sp>
        <p:sp>
          <p:nvSpPr>
            <p:cNvPr id="8" name="Freeform: Shape 7">
              <a:extLst>
                <a:ext uri="{FF2B5EF4-FFF2-40B4-BE49-F238E27FC236}">
                  <a16:creationId xmlns:a16="http://schemas.microsoft.com/office/drawing/2014/main" id="{11F594BC-F02C-4923-92EE-CD99EC6E2595}"/>
                </a:ext>
              </a:extLst>
            </p:cNvPr>
            <p:cNvSpPr/>
            <p:nvPr/>
          </p:nvSpPr>
          <p:spPr>
            <a:xfrm>
              <a:off x="5276754" y="571500"/>
              <a:ext cx="1743075" cy="5715000"/>
            </a:xfrm>
            <a:custGeom>
              <a:avLst/>
              <a:gdLst>
                <a:gd name="connsiteX0" fmla="*/ 1750981 w 1743075"/>
                <a:gd name="connsiteY0" fmla="*/ 0 h 5715000"/>
                <a:gd name="connsiteX1" fmla="*/ 1585341 w 1743075"/>
                <a:gd name="connsiteY1" fmla="*/ 0 h 5715000"/>
                <a:gd name="connsiteX2" fmla="*/ 0 w 1743075"/>
                <a:gd name="connsiteY2" fmla="*/ 5716715 h 5715000"/>
                <a:gd name="connsiteX3" fmla="*/ 165640 w 1743075"/>
                <a:gd name="connsiteY3" fmla="*/ 5716715 h 5715000"/>
              </a:gdLst>
              <a:ahLst/>
              <a:cxnLst>
                <a:cxn ang="0">
                  <a:pos x="connsiteX0" y="connsiteY0"/>
                </a:cxn>
                <a:cxn ang="0">
                  <a:pos x="connsiteX1" y="connsiteY1"/>
                </a:cxn>
                <a:cxn ang="0">
                  <a:pos x="connsiteX2" y="connsiteY2"/>
                </a:cxn>
                <a:cxn ang="0">
                  <a:pos x="connsiteX3" y="connsiteY3"/>
                </a:cxn>
              </a:cxnLst>
              <a:rect l="l" t="t" r="r" b="b"/>
              <a:pathLst>
                <a:path w="1743075" h="5715000">
                  <a:moveTo>
                    <a:pt x="1750981" y="0"/>
                  </a:moveTo>
                  <a:lnTo>
                    <a:pt x="1585341" y="0"/>
                  </a:lnTo>
                  <a:lnTo>
                    <a:pt x="0" y="5716715"/>
                  </a:lnTo>
                  <a:lnTo>
                    <a:pt x="165640" y="5716715"/>
                  </a:lnTo>
                  <a:close/>
                </a:path>
              </a:pathLst>
            </a:custGeom>
            <a:solidFill>
              <a:srgbClr val="E4002B"/>
            </a:solidFill>
            <a:ln w="9525" cap="flat">
              <a:noFill/>
              <a:prstDash val="solid"/>
              <a:miter/>
            </a:ln>
          </p:spPr>
          <p:txBody>
            <a:bodyPr rtlCol="0" anchor="ctr"/>
            <a:lstStyle/>
            <a:p>
              <a:endParaRPr lang="en-US" sz="1500"/>
            </a:p>
          </p:txBody>
        </p:sp>
        <p:sp>
          <p:nvSpPr>
            <p:cNvPr id="9" name="Freeform: Shape 8">
              <a:extLst>
                <a:ext uri="{FF2B5EF4-FFF2-40B4-BE49-F238E27FC236}">
                  <a16:creationId xmlns:a16="http://schemas.microsoft.com/office/drawing/2014/main" id="{ECEFB388-B32A-48DF-A5B2-D8BF400502AF}"/>
                </a:ext>
              </a:extLst>
            </p:cNvPr>
            <p:cNvSpPr/>
            <p:nvPr/>
          </p:nvSpPr>
          <p:spPr>
            <a:xfrm>
              <a:off x="4700587" y="571500"/>
              <a:ext cx="1685925" cy="5715000"/>
            </a:xfrm>
            <a:custGeom>
              <a:avLst/>
              <a:gdLst>
                <a:gd name="connsiteX0" fmla="*/ 0 w 1685925"/>
                <a:gd name="connsiteY0" fmla="*/ 5716715 h 5715000"/>
                <a:gd name="connsiteX1" fmla="*/ 103537 w 1685925"/>
                <a:gd name="connsiteY1" fmla="*/ 5716715 h 5715000"/>
                <a:gd name="connsiteX2" fmla="*/ 1688878 w 1685925"/>
                <a:gd name="connsiteY2" fmla="*/ 0 h 5715000"/>
                <a:gd name="connsiteX3" fmla="*/ 1585341 w 1685925"/>
                <a:gd name="connsiteY3" fmla="*/ 0 h 5715000"/>
              </a:gdLst>
              <a:ahLst/>
              <a:cxnLst>
                <a:cxn ang="0">
                  <a:pos x="connsiteX0" y="connsiteY0"/>
                </a:cxn>
                <a:cxn ang="0">
                  <a:pos x="connsiteX1" y="connsiteY1"/>
                </a:cxn>
                <a:cxn ang="0">
                  <a:pos x="connsiteX2" y="connsiteY2"/>
                </a:cxn>
                <a:cxn ang="0">
                  <a:pos x="connsiteX3" y="connsiteY3"/>
                </a:cxn>
              </a:cxnLst>
              <a:rect l="l" t="t" r="r" b="b"/>
              <a:pathLst>
                <a:path w="1685925" h="5715000">
                  <a:moveTo>
                    <a:pt x="0" y="5716715"/>
                  </a:moveTo>
                  <a:lnTo>
                    <a:pt x="103537" y="5716715"/>
                  </a:lnTo>
                  <a:lnTo>
                    <a:pt x="1688878" y="0"/>
                  </a:lnTo>
                  <a:lnTo>
                    <a:pt x="1585341" y="0"/>
                  </a:lnTo>
                  <a:close/>
                </a:path>
              </a:pathLst>
            </a:custGeom>
            <a:solidFill>
              <a:srgbClr val="FFD659"/>
            </a:solidFill>
            <a:ln w="9525" cap="flat">
              <a:noFill/>
              <a:prstDash val="solid"/>
              <a:miter/>
            </a:ln>
          </p:spPr>
          <p:txBody>
            <a:bodyPr rtlCol="0" anchor="ctr"/>
            <a:lstStyle/>
            <a:p>
              <a:endParaRPr lang="en-US" sz="1500"/>
            </a:p>
          </p:txBody>
        </p:sp>
        <p:sp>
          <p:nvSpPr>
            <p:cNvPr id="10" name="Freeform: Shape 9">
              <a:extLst>
                <a:ext uri="{FF2B5EF4-FFF2-40B4-BE49-F238E27FC236}">
                  <a16:creationId xmlns:a16="http://schemas.microsoft.com/office/drawing/2014/main" id="{7B7E29D7-493D-4A68-9C33-71915978146A}"/>
                </a:ext>
              </a:extLst>
            </p:cNvPr>
            <p:cNvSpPr/>
            <p:nvPr/>
          </p:nvSpPr>
          <p:spPr>
            <a:xfrm>
              <a:off x="5547550" y="571500"/>
              <a:ext cx="1943100" cy="5715000"/>
            </a:xfrm>
            <a:custGeom>
              <a:avLst/>
              <a:gdLst>
                <a:gd name="connsiteX0" fmla="*/ 0 w 1943100"/>
                <a:gd name="connsiteY0" fmla="*/ 5716715 h 5715000"/>
                <a:gd name="connsiteX1" fmla="*/ 362331 w 1943100"/>
                <a:gd name="connsiteY1" fmla="*/ 5716715 h 5715000"/>
                <a:gd name="connsiteX2" fmla="*/ 1947672 w 1943100"/>
                <a:gd name="connsiteY2" fmla="*/ 0 h 5715000"/>
                <a:gd name="connsiteX3" fmla="*/ 1585436 w 1943100"/>
                <a:gd name="connsiteY3" fmla="*/ 0 h 5715000"/>
              </a:gdLst>
              <a:ahLst/>
              <a:cxnLst>
                <a:cxn ang="0">
                  <a:pos x="connsiteX0" y="connsiteY0"/>
                </a:cxn>
                <a:cxn ang="0">
                  <a:pos x="connsiteX1" y="connsiteY1"/>
                </a:cxn>
                <a:cxn ang="0">
                  <a:pos x="connsiteX2" y="connsiteY2"/>
                </a:cxn>
                <a:cxn ang="0">
                  <a:pos x="connsiteX3" y="connsiteY3"/>
                </a:cxn>
              </a:cxnLst>
              <a:rect l="l" t="t" r="r" b="b"/>
              <a:pathLst>
                <a:path w="1943100" h="5715000">
                  <a:moveTo>
                    <a:pt x="0" y="5716715"/>
                  </a:moveTo>
                  <a:lnTo>
                    <a:pt x="362331" y="5716715"/>
                  </a:lnTo>
                  <a:lnTo>
                    <a:pt x="1947672" y="0"/>
                  </a:lnTo>
                  <a:lnTo>
                    <a:pt x="1585436" y="0"/>
                  </a:lnTo>
                  <a:close/>
                </a:path>
              </a:pathLst>
            </a:custGeom>
            <a:solidFill>
              <a:srgbClr val="007AC2"/>
            </a:solidFill>
            <a:ln w="9525" cap="flat">
              <a:noFill/>
              <a:prstDash val="solid"/>
              <a:miter/>
            </a:ln>
          </p:spPr>
          <p:txBody>
            <a:bodyPr rtlCol="0" anchor="ctr"/>
            <a:lstStyle/>
            <a:p>
              <a:endParaRPr lang="en-US" sz="1500"/>
            </a:p>
          </p:txBody>
        </p:sp>
        <p:sp>
          <p:nvSpPr>
            <p:cNvPr id="11" name="Freeform: Shape 10">
              <a:extLst>
                <a:ext uri="{FF2B5EF4-FFF2-40B4-BE49-F238E27FC236}">
                  <a16:creationId xmlns:a16="http://schemas.microsoft.com/office/drawing/2014/main" id="{F77792CB-7B92-42E1-8A74-651263C96E28}"/>
                </a:ext>
              </a:extLst>
            </p:cNvPr>
            <p:cNvSpPr/>
            <p:nvPr/>
          </p:nvSpPr>
          <p:spPr>
            <a:xfrm>
              <a:off x="4855559" y="571500"/>
              <a:ext cx="1685925" cy="5715000"/>
            </a:xfrm>
            <a:custGeom>
              <a:avLst/>
              <a:gdLst>
                <a:gd name="connsiteX0" fmla="*/ 1688878 w 1685925"/>
                <a:gd name="connsiteY0" fmla="*/ 0 h 5715000"/>
                <a:gd name="connsiteX1" fmla="*/ 1585341 w 1685925"/>
                <a:gd name="connsiteY1" fmla="*/ 0 h 5715000"/>
                <a:gd name="connsiteX2" fmla="*/ 0 w 1685925"/>
                <a:gd name="connsiteY2" fmla="*/ 5716715 h 5715000"/>
                <a:gd name="connsiteX3" fmla="*/ 103441 w 1685925"/>
                <a:gd name="connsiteY3" fmla="*/ 5716715 h 5715000"/>
              </a:gdLst>
              <a:ahLst/>
              <a:cxnLst>
                <a:cxn ang="0">
                  <a:pos x="connsiteX0" y="connsiteY0"/>
                </a:cxn>
                <a:cxn ang="0">
                  <a:pos x="connsiteX1" y="connsiteY1"/>
                </a:cxn>
                <a:cxn ang="0">
                  <a:pos x="connsiteX2" y="connsiteY2"/>
                </a:cxn>
                <a:cxn ang="0">
                  <a:pos x="connsiteX3" y="connsiteY3"/>
                </a:cxn>
              </a:cxnLst>
              <a:rect l="l" t="t" r="r" b="b"/>
              <a:pathLst>
                <a:path w="1685925" h="5715000">
                  <a:moveTo>
                    <a:pt x="1688878" y="0"/>
                  </a:moveTo>
                  <a:lnTo>
                    <a:pt x="1585341" y="0"/>
                  </a:lnTo>
                  <a:lnTo>
                    <a:pt x="0" y="5716715"/>
                  </a:lnTo>
                  <a:lnTo>
                    <a:pt x="103441" y="5716715"/>
                  </a:lnTo>
                  <a:close/>
                </a:path>
              </a:pathLst>
            </a:custGeom>
            <a:solidFill>
              <a:srgbClr val="FFD659"/>
            </a:solidFill>
            <a:ln w="9525" cap="flat">
              <a:noFill/>
              <a:prstDash val="solid"/>
              <a:miter/>
            </a:ln>
          </p:spPr>
          <p:txBody>
            <a:bodyPr rtlCol="0" anchor="ctr"/>
            <a:lstStyle/>
            <a:p>
              <a:endParaRPr lang="en-US" sz="1500"/>
            </a:p>
          </p:txBody>
        </p:sp>
      </p:grpSp>
      <p:pic>
        <p:nvPicPr>
          <p:cNvPr id="4" name="Picture 3" descr="A close up of a logo&#10;&#10;Description automatically generated">
            <a:extLst>
              <a:ext uri="{FF2B5EF4-FFF2-40B4-BE49-F238E27FC236}">
                <a16:creationId xmlns:a16="http://schemas.microsoft.com/office/drawing/2014/main" id="{6FEB9AAA-6C74-4C67-A24B-745622D6E6EB}"/>
              </a:ext>
            </a:extLst>
          </p:cNvPr>
          <p:cNvPicPr>
            <a:picLocks noChangeAspect="1"/>
          </p:cNvPicPr>
          <p:nvPr userDrawn="1"/>
        </p:nvPicPr>
        <p:blipFill>
          <a:blip r:embed="rId3"/>
          <a:stretch>
            <a:fillRect/>
          </a:stretch>
        </p:blipFill>
        <p:spPr>
          <a:xfrm>
            <a:off x="228601" y="717295"/>
            <a:ext cx="2848020" cy="854726"/>
          </a:xfrm>
          <a:prstGeom prst="rect">
            <a:avLst/>
          </a:prstGeom>
        </p:spPr>
      </p:pic>
    </p:spTree>
    <p:extLst>
      <p:ext uri="{BB962C8B-B14F-4D97-AF65-F5344CB8AC3E}">
        <p14:creationId xmlns:p14="http://schemas.microsoft.com/office/powerpoint/2010/main" val="1385100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228600" y="1131570"/>
            <a:ext cx="8686800" cy="32491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p>
            <a:endParaRPr lang="en-US"/>
          </a:p>
        </p:txBody>
      </p:sp>
      <p:sp>
        <p:nvSpPr>
          <p:cNvPr id="6" name="Title 5">
            <a:extLst>
              <a:ext uri="{FF2B5EF4-FFF2-40B4-BE49-F238E27FC236}">
                <a16:creationId xmlns:a16="http://schemas.microsoft.com/office/drawing/2014/main" id="{61EDBFBC-A138-4750-A6DB-1A02239EF54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53214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0321F-4791-F34C-A399-5FF4E8ABC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4"/>
            <a:ext cx="9143997" cy="5148467"/>
          </a:xfrm>
          <a:prstGeom prst="rect">
            <a:avLst/>
          </a:prstGeom>
        </p:spPr>
      </p:pic>
      <p:sp>
        <p:nvSpPr>
          <p:cNvPr id="10" name="Content Placeholder 2">
            <a:extLst>
              <a:ext uri="{FF2B5EF4-FFF2-40B4-BE49-F238E27FC236}">
                <a16:creationId xmlns:a16="http://schemas.microsoft.com/office/drawing/2014/main" id="{38EA8575-55E6-854C-A448-72CC59DA0681}"/>
              </a:ext>
            </a:extLst>
          </p:cNvPr>
          <p:cNvSpPr>
            <a:spLocks noGrp="1"/>
          </p:cNvSpPr>
          <p:nvPr>
            <p:ph sz="half" idx="1"/>
          </p:nvPr>
        </p:nvSpPr>
        <p:spPr>
          <a:xfrm>
            <a:off x="1032615" y="1341903"/>
            <a:ext cx="4698043" cy="339293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795FF39-8241-8C47-8C03-82F9962D5C9D}"/>
              </a:ext>
            </a:extLst>
          </p:cNvPr>
          <p:cNvSpPr>
            <a:spLocks noGrp="1"/>
          </p:cNvSpPr>
          <p:nvPr>
            <p:ph type="title" hasCustomPrompt="1"/>
          </p:nvPr>
        </p:nvSpPr>
        <p:spPr>
          <a:xfrm>
            <a:off x="291231" y="459185"/>
            <a:ext cx="5533372"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39924033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9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0321F-4791-F34C-A399-5FF4E8ABC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4"/>
            <a:ext cx="9143996" cy="5148467"/>
          </a:xfrm>
          <a:prstGeom prst="rect">
            <a:avLst/>
          </a:prstGeom>
        </p:spPr>
      </p:pic>
      <p:sp>
        <p:nvSpPr>
          <p:cNvPr id="10" name="Content Placeholder 2">
            <a:extLst>
              <a:ext uri="{FF2B5EF4-FFF2-40B4-BE49-F238E27FC236}">
                <a16:creationId xmlns:a16="http://schemas.microsoft.com/office/drawing/2014/main" id="{38EA8575-55E6-854C-A448-72CC59DA0681}"/>
              </a:ext>
            </a:extLst>
          </p:cNvPr>
          <p:cNvSpPr>
            <a:spLocks noGrp="1"/>
          </p:cNvSpPr>
          <p:nvPr>
            <p:ph sz="half" idx="1"/>
          </p:nvPr>
        </p:nvSpPr>
        <p:spPr>
          <a:xfrm>
            <a:off x="1032615" y="1341903"/>
            <a:ext cx="4698043" cy="339293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30B67262-CFA7-6945-96E2-06E7B0B16977}"/>
              </a:ext>
            </a:extLst>
          </p:cNvPr>
          <p:cNvSpPr>
            <a:spLocks noGrp="1"/>
          </p:cNvSpPr>
          <p:nvPr>
            <p:ph sz="half" idx="10"/>
          </p:nvPr>
        </p:nvSpPr>
        <p:spPr>
          <a:xfrm>
            <a:off x="6396888" y="524580"/>
            <a:ext cx="2452751" cy="4210259"/>
          </a:xfrm>
          <a:prstGeom prst="rect">
            <a:avLst/>
          </a:prstGeom>
        </p:spPr>
        <p:txBody>
          <a:bodyPr/>
          <a:lstStyle>
            <a:lvl1pPr>
              <a:defRPr>
                <a:solidFill>
                  <a:schemeClr val="bg1"/>
                </a:solidFill>
                <a:latin typeface="Stainless RegularTab" panose="02000503040000020004" pitchFamily="2" charset="77"/>
              </a:defRPr>
            </a:lvl1pPr>
            <a:lvl2pPr>
              <a:defRPr>
                <a:solidFill>
                  <a:schemeClr val="bg1"/>
                </a:solidFill>
                <a:latin typeface="Stainless RegularTab" panose="02000503040000020004" pitchFamily="2" charset="77"/>
              </a:defRPr>
            </a:lvl2pPr>
            <a:lvl3pPr>
              <a:defRPr>
                <a:solidFill>
                  <a:schemeClr val="bg1"/>
                </a:solidFill>
                <a:latin typeface="Stainless RegularTab" panose="02000503040000020004" pitchFamily="2" charset="77"/>
              </a:defRPr>
            </a:lvl3pPr>
            <a:lvl4pPr>
              <a:defRPr>
                <a:solidFill>
                  <a:schemeClr val="bg1"/>
                </a:solidFill>
                <a:latin typeface="Stainless RegularTab" panose="02000503040000020004" pitchFamily="2" charset="77"/>
              </a:defRPr>
            </a:lvl4pPr>
            <a:lvl5pPr>
              <a:defRPr>
                <a:solidFill>
                  <a:schemeClr val="bg1"/>
                </a:solidFill>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22BDC5A2-882B-B64C-8586-4F029D087790}"/>
              </a:ext>
            </a:extLst>
          </p:cNvPr>
          <p:cNvSpPr>
            <a:spLocks noGrp="1"/>
          </p:cNvSpPr>
          <p:nvPr>
            <p:ph type="title" hasCustomPrompt="1"/>
          </p:nvPr>
        </p:nvSpPr>
        <p:spPr>
          <a:xfrm>
            <a:off x="291231" y="459185"/>
            <a:ext cx="5533372"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36566583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0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0321F-4791-F34C-A399-5FF4E8ABC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4"/>
            <a:ext cx="9143996" cy="5148467"/>
          </a:xfrm>
          <a:prstGeom prst="rect">
            <a:avLst/>
          </a:prstGeom>
        </p:spPr>
      </p:pic>
      <p:sp>
        <p:nvSpPr>
          <p:cNvPr id="10" name="Content Placeholder 2">
            <a:extLst>
              <a:ext uri="{FF2B5EF4-FFF2-40B4-BE49-F238E27FC236}">
                <a16:creationId xmlns:a16="http://schemas.microsoft.com/office/drawing/2014/main" id="{38EA8575-55E6-854C-A448-72CC59DA0681}"/>
              </a:ext>
            </a:extLst>
          </p:cNvPr>
          <p:cNvSpPr>
            <a:spLocks noGrp="1"/>
          </p:cNvSpPr>
          <p:nvPr>
            <p:ph sz="half" idx="1"/>
          </p:nvPr>
        </p:nvSpPr>
        <p:spPr>
          <a:xfrm>
            <a:off x="1032615" y="1341903"/>
            <a:ext cx="4698043" cy="339293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4724FDAF-FB1B-A244-B1C6-B3742944B4A8}"/>
              </a:ext>
            </a:extLst>
          </p:cNvPr>
          <p:cNvSpPr>
            <a:spLocks noGrp="1"/>
          </p:cNvSpPr>
          <p:nvPr>
            <p:ph type="title" hasCustomPrompt="1"/>
          </p:nvPr>
        </p:nvSpPr>
        <p:spPr>
          <a:xfrm>
            <a:off x="291231" y="459185"/>
            <a:ext cx="5533372"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40892227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0321F-4791-F34C-A399-5FF4E8ABC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85"/>
            <a:ext cx="9143999" cy="5148468"/>
          </a:xfrm>
          <a:prstGeom prst="rect">
            <a:avLst/>
          </a:prstGeom>
        </p:spPr>
      </p:pic>
      <p:sp>
        <p:nvSpPr>
          <p:cNvPr id="10" name="Content Placeholder 2">
            <a:extLst>
              <a:ext uri="{FF2B5EF4-FFF2-40B4-BE49-F238E27FC236}">
                <a16:creationId xmlns:a16="http://schemas.microsoft.com/office/drawing/2014/main" id="{38EA8575-55E6-854C-A448-72CC59DA0681}"/>
              </a:ext>
            </a:extLst>
          </p:cNvPr>
          <p:cNvSpPr>
            <a:spLocks noGrp="1"/>
          </p:cNvSpPr>
          <p:nvPr>
            <p:ph sz="half" idx="1"/>
          </p:nvPr>
        </p:nvSpPr>
        <p:spPr>
          <a:xfrm>
            <a:off x="3362457" y="1341903"/>
            <a:ext cx="4698043" cy="339293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6AFF92F6-FB7C-6E44-BEF4-A485358BE19F}"/>
              </a:ext>
            </a:extLst>
          </p:cNvPr>
          <p:cNvSpPr>
            <a:spLocks noGrp="1"/>
          </p:cNvSpPr>
          <p:nvPr>
            <p:ph sz="half" idx="10"/>
          </p:nvPr>
        </p:nvSpPr>
        <p:spPr>
          <a:xfrm>
            <a:off x="318633" y="524580"/>
            <a:ext cx="2452751" cy="4210259"/>
          </a:xfrm>
          <a:prstGeom prst="rect">
            <a:avLst/>
          </a:prstGeom>
        </p:spPr>
        <p:txBody>
          <a:bodyPr/>
          <a:lstStyle>
            <a:lvl1pPr>
              <a:defRPr>
                <a:solidFill>
                  <a:schemeClr val="bg1"/>
                </a:solidFill>
                <a:latin typeface="Stainless RegularTab" panose="02000503040000020004" pitchFamily="2" charset="77"/>
              </a:defRPr>
            </a:lvl1pPr>
            <a:lvl2pPr>
              <a:defRPr>
                <a:solidFill>
                  <a:schemeClr val="bg1"/>
                </a:solidFill>
                <a:latin typeface="Stainless RegularTab" panose="02000503040000020004" pitchFamily="2" charset="77"/>
              </a:defRPr>
            </a:lvl2pPr>
            <a:lvl3pPr>
              <a:defRPr>
                <a:solidFill>
                  <a:schemeClr val="bg1"/>
                </a:solidFill>
                <a:latin typeface="Stainless RegularTab" panose="02000503040000020004" pitchFamily="2" charset="77"/>
              </a:defRPr>
            </a:lvl3pPr>
            <a:lvl4pPr>
              <a:defRPr>
                <a:solidFill>
                  <a:schemeClr val="bg1"/>
                </a:solidFill>
                <a:latin typeface="Stainless RegularTab" panose="02000503040000020004" pitchFamily="2" charset="77"/>
              </a:defRPr>
            </a:lvl4pPr>
            <a:lvl5pPr>
              <a:defRPr>
                <a:solidFill>
                  <a:schemeClr val="bg1"/>
                </a:solidFill>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3312F380-E1D8-B748-BD0E-A3A7BB3053C6}"/>
              </a:ext>
            </a:extLst>
          </p:cNvPr>
          <p:cNvSpPr>
            <a:spLocks noGrp="1"/>
          </p:cNvSpPr>
          <p:nvPr>
            <p:ph type="title" hasCustomPrompt="1"/>
          </p:nvPr>
        </p:nvSpPr>
        <p:spPr>
          <a:xfrm>
            <a:off x="3288083" y="459185"/>
            <a:ext cx="4698043"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26146481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0321F-4791-F34C-A399-5FF4E8ABC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5"/>
            <a:ext cx="9143997" cy="5148468"/>
          </a:xfrm>
          <a:prstGeom prst="rect">
            <a:avLst/>
          </a:prstGeom>
        </p:spPr>
      </p:pic>
      <p:sp>
        <p:nvSpPr>
          <p:cNvPr id="10" name="Content Placeholder 2">
            <a:extLst>
              <a:ext uri="{FF2B5EF4-FFF2-40B4-BE49-F238E27FC236}">
                <a16:creationId xmlns:a16="http://schemas.microsoft.com/office/drawing/2014/main" id="{38EA8575-55E6-854C-A448-72CC59DA0681}"/>
              </a:ext>
            </a:extLst>
          </p:cNvPr>
          <p:cNvSpPr>
            <a:spLocks noGrp="1"/>
          </p:cNvSpPr>
          <p:nvPr>
            <p:ph sz="half" idx="1"/>
          </p:nvPr>
        </p:nvSpPr>
        <p:spPr>
          <a:xfrm>
            <a:off x="3362457" y="1341903"/>
            <a:ext cx="4698043" cy="339293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6AD5773F-BCD3-6B40-8973-92627DE6F836}"/>
              </a:ext>
            </a:extLst>
          </p:cNvPr>
          <p:cNvSpPr>
            <a:spLocks noGrp="1"/>
          </p:cNvSpPr>
          <p:nvPr>
            <p:ph type="title" hasCustomPrompt="1"/>
          </p:nvPr>
        </p:nvSpPr>
        <p:spPr>
          <a:xfrm>
            <a:off x="3288083" y="459185"/>
            <a:ext cx="4698043"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22232711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0321F-4791-F34C-A399-5FF4E8ABC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85"/>
            <a:ext cx="9143999" cy="5148468"/>
          </a:xfrm>
          <a:prstGeom prst="rect">
            <a:avLst/>
          </a:prstGeom>
        </p:spPr>
      </p:pic>
      <p:sp>
        <p:nvSpPr>
          <p:cNvPr id="10" name="Content Placeholder 2">
            <a:extLst>
              <a:ext uri="{FF2B5EF4-FFF2-40B4-BE49-F238E27FC236}">
                <a16:creationId xmlns:a16="http://schemas.microsoft.com/office/drawing/2014/main" id="{38EA8575-55E6-854C-A448-72CC59DA0681}"/>
              </a:ext>
            </a:extLst>
          </p:cNvPr>
          <p:cNvSpPr>
            <a:spLocks noGrp="1"/>
          </p:cNvSpPr>
          <p:nvPr>
            <p:ph sz="half" idx="1"/>
          </p:nvPr>
        </p:nvSpPr>
        <p:spPr>
          <a:xfrm>
            <a:off x="3362457" y="1341903"/>
            <a:ext cx="4698043" cy="339293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6AFF92F6-FB7C-6E44-BEF4-A485358BE19F}"/>
              </a:ext>
            </a:extLst>
          </p:cNvPr>
          <p:cNvSpPr>
            <a:spLocks noGrp="1"/>
          </p:cNvSpPr>
          <p:nvPr>
            <p:ph sz="half" idx="10"/>
          </p:nvPr>
        </p:nvSpPr>
        <p:spPr>
          <a:xfrm>
            <a:off x="318633" y="524580"/>
            <a:ext cx="2452751" cy="4210259"/>
          </a:xfrm>
          <a:prstGeom prst="rect">
            <a:avLst/>
          </a:prstGeom>
        </p:spPr>
        <p:txBody>
          <a:bodyPr/>
          <a:lstStyle>
            <a:lvl1pPr>
              <a:defRPr>
                <a:solidFill>
                  <a:schemeClr val="bg1"/>
                </a:solidFill>
                <a:latin typeface="Stainless RegularTab" panose="02000503040000020004" pitchFamily="2" charset="77"/>
              </a:defRPr>
            </a:lvl1pPr>
            <a:lvl2pPr>
              <a:defRPr>
                <a:solidFill>
                  <a:schemeClr val="bg1"/>
                </a:solidFill>
                <a:latin typeface="Stainless RegularTab" panose="02000503040000020004" pitchFamily="2" charset="77"/>
              </a:defRPr>
            </a:lvl2pPr>
            <a:lvl3pPr>
              <a:defRPr>
                <a:solidFill>
                  <a:schemeClr val="bg1"/>
                </a:solidFill>
                <a:latin typeface="Stainless RegularTab" panose="02000503040000020004" pitchFamily="2" charset="77"/>
              </a:defRPr>
            </a:lvl3pPr>
            <a:lvl4pPr>
              <a:defRPr>
                <a:solidFill>
                  <a:schemeClr val="bg1"/>
                </a:solidFill>
                <a:latin typeface="Stainless RegularTab" panose="02000503040000020004" pitchFamily="2" charset="77"/>
              </a:defRPr>
            </a:lvl4pPr>
            <a:lvl5pPr>
              <a:defRPr>
                <a:solidFill>
                  <a:schemeClr val="bg1"/>
                </a:solidFill>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8CFEA7B-191C-2942-B9CE-F36A997AB40A}"/>
              </a:ext>
            </a:extLst>
          </p:cNvPr>
          <p:cNvSpPr>
            <a:spLocks noGrp="1"/>
          </p:cNvSpPr>
          <p:nvPr>
            <p:ph type="title" hasCustomPrompt="1"/>
          </p:nvPr>
        </p:nvSpPr>
        <p:spPr>
          <a:xfrm>
            <a:off x="3288083" y="459185"/>
            <a:ext cx="4698043"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38610609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6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0321F-4791-F34C-A399-5FF4E8ABC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5"/>
            <a:ext cx="9143997" cy="5148468"/>
          </a:xfrm>
          <a:prstGeom prst="rect">
            <a:avLst/>
          </a:prstGeom>
        </p:spPr>
      </p:pic>
      <p:sp>
        <p:nvSpPr>
          <p:cNvPr id="10" name="Content Placeholder 2">
            <a:extLst>
              <a:ext uri="{FF2B5EF4-FFF2-40B4-BE49-F238E27FC236}">
                <a16:creationId xmlns:a16="http://schemas.microsoft.com/office/drawing/2014/main" id="{38EA8575-55E6-854C-A448-72CC59DA0681}"/>
              </a:ext>
            </a:extLst>
          </p:cNvPr>
          <p:cNvSpPr>
            <a:spLocks noGrp="1"/>
          </p:cNvSpPr>
          <p:nvPr>
            <p:ph sz="half" idx="1"/>
          </p:nvPr>
        </p:nvSpPr>
        <p:spPr>
          <a:xfrm>
            <a:off x="3362457" y="1341903"/>
            <a:ext cx="4698043" cy="339293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49138084-46F6-4844-AFFE-1A205AB239DC}"/>
              </a:ext>
            </a:extLst>
          </p:cNvPr>
          <p:cNvSpPr>
            <a:spLocks noGrp="1"/>
          </p:cNvSpPr>
          <p:nvPr>
            <p:ph type="title" hasCustomPrompt="1"/>
          </p:nvPr>
        </p:nvSpPr>
        <p:spPr>
          <a:xfrm>
            <a:off x="3288083" y="459185"/>
            <a:ext cx="4698043"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15838728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0321F-4791-F34C-A399-5FF4E8ABC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5"/>
            <a:ext cx="9143997" cy="5148468"/>
          </a:xfrm>
          <a:prstGeom prst="rect">
            <a:avLst/>
          </a:prstGeom>
        </p:spPr>
      </p:pic>
      <p:sp>
        <p:nvSpPr>
          <p:cNvPr id="10" name="Content Placeholder 2">
            <a:extLst>
              <a:ext uri="{FF2B5EF4-FFF2-40B4-BE49-F238E27FC236}">
                <a16:creationId xmlns:a16="http://schemas.microsoft.com/office/drawing/2014/main" id="{38EA8575-55E6-854C-A448-72CC59DA0681}"/>
              </a:ext>
            </a:extLst>
          </p:cNvPr>
          <p:cNvSpPr>
            <a:spLocks noGrp="1"/>
          </p:cNvSpPr>
          <p:nvPr>
            <p:ph sz="half" idx="1"/>
          </p:nvPr>
        </p:nvSpPr>
        <p:spPr>
          <a:xfrm>
            <a:off x="3362457" y="1341903"/>
            <a:ext cx="4698043" cy="339293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6AFF92F6-FB7C-6E44-BEF4-A485358BE19F}"/>
              </a:ext>
            </a:extLst>
          </p:cNvPr>
          <p:cNvSpPr>
            <a:spLocks noGrp="1"/>
          </p:cNvSpPr>
          <p:nvPr>
            <p:ph sz="half" idx="10"/>
          </p:nvPr>
        </p:nvSpPr>
        <p:spPr>
          <a:xfrm>
            <a:off x="318633" y="524580"/>
            <a:ext cx="2452751" cy="4210259"/>
          </a:xfrm>
          <a:prstGeom prst="rect">
            <a:avLst/>
          </a:prstGeom>
        </p:spPr>
        <p:txBody>
          <a:bodyPr/>
          <a:lstStyle>
            <a:lvl1pPr>
              <a:defRPr>
                <a:solidFill>
                  <a:schemeClr val="bg1"/>
                </a:solidFill>
                <a:latin typeface="Stainless RegularTab" panose="02000503040000020004" pitchFamily="2" charset="77"/>
              </a:defRPr>
            </a:lvl1pPr>
            <a:lvl2pPr>
              <a:defRPr>
                <a:solidFill>
                  <a:schemeClr val="bg1"/>
                </a:solidFill>
                <a:latin typeface="Stainless RegularTab" panose="02000503040000020004" pitchFamily="2" charset="77"/>
              </a:defRPr>
            </a:lvl2pPr>
            <a:lvl3pPr>
              <a:defRPr>
                <a:solidFill>
                  <a:schemeClr val="bg1"/>
                </a:solidFill>
                <a:latin typeface="Stainless RegularTab" panose="02000503040000020004" pitchFamily="2" charset="77"/>
              </a:defRPr>
            </a:lvl3pPr>
            <a:lvl4pPr>
              <a:defRPr>
                <a:solidFill>
                  <a:schemeClr val="bg1"/>
                </a:solidFill>
                <a:latin typeface="Stainless RegularTab" panose="02000503040000020004" pitchFamily="2" charset="77"/>
              </a:defRPr>
            </a:lvl4pPr>
            <a:lvl5pPr>
              <a:defRPr>
                <a:solidFill>
                  <a:schemeClr val="bg1"/>
                </a:solidFill>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5A442DB0-C4A1-5E45-BED0-BF2624322389}"/>
              </a:ext>
            </a:extLst>
          </p:cNvPr>
          <p:cNvSpPr>
            <a:spLocks noGrp="1"/>
          </p:cNvSpPr>
          <p:nvPr>
            <p:ph type="title" hasCustomPrompt="1"/>
          </p:nvPr>
        </p:nvSpPr>
        <p:spPr>
          <a:xfrm>
            <a:off x="3288083" y="459185"/>
            <a:ext cx="4698043"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5607192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0321F-4791-F34C-A399-5FF4E8ABC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4"/>
            <a:ext cx="9143997" cy="5148467"/>
          </a:xfrm>
          <a:prstGeom prst="rect">
            <a:avLst/>
          </a:prstGeom>
        </p:spPr>
      </p:pic>
      <p:sp>
        <p:nvSpPr>
          <p:cNvPr id="10" name="Content Placeholder 2">
            <a:extLst>
              <a:ext uri="{FF2B5EF4-FFF2-40B4-BE49-F238E27FC236}">
                <a16:creationId xmlns:a16="http://schemas.microsoft.com/office/drawing/2014/main" id="{38EA8575-55E6-854C-A448-72CC59DA0681}"/>
              </a:ext>
            </a:extLst>
          </p:cNvPr>
          <p:cNvSpPr>
            <a:spLocks noGrp="1"/>
          </p:cNvSpPr>
          <p:nvPr>
            <p:ph sz="half" idx="1"/>
          </p:nvPr>
        </p:nvSpPr>
        <p:spPr>
          <a:xfrm>
            <a:off x="3362457" y="1341903"/>
            <a:ext cx="4698043" cy="339293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24D3EA26-FE0C-2048-AAB3-0389815ACA8F}"/>
              </a:ext>
            </a:extLst>
          </p:cNvPr>
          <p:cNvSpPr>
            <a:spLocks noGrp="1"/>
          </p:cNvSpPr>
          <p:nvPr>
            <p:ph type="title" hasCustomPrompt="1"/>
          </p:nvPr>
        </p:nvSpPr>
        <p:spPr>
          <a:xfrm>
            <a:off x="3288083" y="459185"/>
            <a:ext cx="4698043"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20804083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0321F-4791-F34C-A399-5FF4E8ABC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4"/>
            <a:ext cx="9143997" cy="5148467"/>
          </a:xfrm>
          <a:prstGeom prst="rect">
            <a:avLst/>
          </a:prstGeom>
        </p:spPr>
      </p:pic>
      <p:sp>
        <p:nvSpPr>
          <p:cNvPr id="7" name="Content Placeholder 2">
            <a:extLst>
              <a:ext uri="{FF2B5EF4-FFF2-40B4-BE49-F238E27FC236}">
                <a16:creationId xmlns:a16="http://schemas.microsoft.com/office/drawing/2014/main" id="{986E298F-B781-E742-83BB-46CBE605D052}"/>
              </a:ext>
            </a:extLst>
          </p:cNvPr>
          <p:cNvSpPr>
            <a:spLocks noGrp="1"/>
          </p:cNvSpPr>
          <p:nvPr>
            <p:ph sz="half" idx="1"/>
          </p:nvPr>
        </p:nvSpPr>
        <p:spPr>
          <a:xfrm>
            <a:off x="1032616" y="1178596"/>
            <a:ext cx="7431848" cy="102551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Content Placeholder 2">
            <a:extLst>
              <a:ext uri="{FF2B5EF4-FFF2-40B4-BE49-F238E27FC236}">
                <a16:creationId xmlns:a16="http://schemas.microsoft.com/office/drawing/2014/main" id="{9BB49F5A-1851-4D4A-9810-C2B301250202}"/>
              </a:ext>
            </a:extLst>
          </p:cNvPr>
          <p:cNvSpPr>
            <a:spLocks noGrp="1"/>
          </p:cNvSpPr>
          <p:nvPr>
            <p:ph sz="half" idx="10"/>
          </p:nvPr>
        </p:nvSpPr>
        <p:spPr>
          <a:xfrm>
            <a:off x="1032616" y="2907187"/>
            <a:ext cx="7431848" cy="1837046"/>
          </a:xfrm>
          <a:prstGeom prst="rect">
            <a:avLst/>
          </a:prstGeom>
        </p:spPr>
        <p:txBody>
          <a:bodyPr/>
          <a:lstStyle>
            <a:lvl1pPr>
              <a:defRPr>
                <a:solidFill>
                  <a:schemeClr val="bg1"/>
                </a:solidFill>
                <a:latin typeface="Stainless RegularTab" panose="02000503040000020004" pitchFamily="2" charset="77"/>
              </a:defRPr>
            </a:lvl1pPr>
            <a:lvl2pPr>
              <a:defRPr>
                <a:solidFill>
                  <a:schemeClr val="bg1"/>
                </a:solidFill>
                <a:latin typeface="Stainless RegularTab" panose="02000503040000020004" pitchFamily="2" charset="77"/>
              </a:defRPr>
            </a:lvl2pPr>
            <a:lvl3pPr>
              <a:defRPr>
                <a:solidFill>
                  <a:schemeClr val="bg1"/>
                </a:solidFill>
                <a:latin typeface="Stainless RegularTab" panose="02000503040000020004" pitchFamily="2" charset="77"/>
              </a:defRPr>
            </a:lvl3pPr>
            <a:lvl4pPr>
              <a:defRPr>
                <a:solidFill>
                  <a:schemeClr val="bg1"/>
                </a:solidFill>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Title 1">
            <a:extLst>
              <a:ext uri="{FF2B5EF4-FFF2-40B4-BE49-F238E27FC236}">
                <a16:creationId xmlns:a16="http://schemas.microsoft.com/office/drawing/2014/main" id="{A95E3433-7ECB-7149-89D4-C83D38AFA7AE}"/>
              </a:ext>
            </a:extLst>
          </p:cNvPr>
          <p:cNvSpPr>
            <a:spLocks noGrp="1"/>
          </p:cNvSpPr>
          <p:nvPr>
            <p:ph type="title" hasCustomPrompt="1"/>
          </p:nvPr>
        </p:nvSpPr>
        <p:spPr>
          <a:xfrm>
            <a:off x="291231" y="459185"/>
            <a:ext cx="5533372"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2441599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reenshots">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03505987-7617-4598-9F96-61BB3BDF7E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869278" y="711860"/>
            <a:ext cx="871538" cy="4610105"/>
          </a:xfrm>
          <a:prstGeom prst="rect">
            <a:avLst/>
          </a:prstGeom>
        </p:spPr>
      </p:pic>
      <p:sp>
        <p:nvSpPr>
          <p:cNvPr id="19" name="Rectangle 18">
            <a:extLst>
              <a:ext uri="{FF2B5EF4-FFF2-40B4-BE49-F238E27FC236}">
                <a16:creationId xmlns:a16="http://schemas.microsoft.com/office/drawing/2014/main" id="{7DD77333-1D62-487B-86A9-069B9C14F645}"/>
              </a:ext>
            </a:extLst>
          </p:cNvPr>
          <p:cNvSpPr/>
          <p:nvPr userDrawn="1"/>
        </p:nvSpPr>
        <p:spPr>
          <a:xfrm>
            <a:off x="4572000" y="1114425"/>
            <a:ext cx="4572000" cy="35433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p>
            <a:endParaRPr lang="en-US"/>
          </a:p>
        </p:txBody>
      </p:sp>
      <p:sp>
        <p:nvSpPr>
          <p:cNvPr id="6" name="Title 5">
            <a:extLst>
              <a:ext uri="{FF2B5EF4-FFF2-40B4-BE49-F238E27FC236}">
                <a16:creationId xmlns:a16="http://schemas.microsoft.com/office/drawing/2014/main" id="{61EDBFBC-A138-4750-A6DB-1A02239EF548}"/>
              </a:ext>
            </a:extLst>
          </p:cNvPr>
          <p:cNvSpPr>
            <a:spLocks noGrp="1"/>
          </p:cNvSpPr>
          <p:nvPr>
            <p:ph type="title"/>
          </p:nvPr>
        </p:nvSpPr>
        <p:spPr/>
        <p:txBody>
          <a:bodyPr/>
          <a:lstStyle/>
          <a:p>
            <a:r>
              <a:rPr lang="en-US"/>
              <a:t>Click to edit Master title style</a:t>
            </a:r>
          </a:p>
        </p:txBody>
      </p:sp>
      <p:sp>
        <p:nvSpPr>
          <p:cNvPr id="5" name="Picture Placeholder 4">
            <a:extLst>
              <a:ext uri="{FF2B5EF4-FFF2-40B4-BE49-F238E27FC236}">
                <a16:creationId xmlns:a16="http://schemas.microsoft.com/office/drawing/2014/main" id="{A7305097-931A-45F5-ACB5-2B70932FF563}"/>
              </a:ext>
            </a:extLst>
          </p:cNvPr>
          <p:cNvSpPr>
            <a:spLocks noGrp="1"/>
          </p:cNvSpPr>
          <p:nvPr>
            <p:ph type="pic" sz="quarter" idx="12"/>
          </p:nvPr>
        </p:nvSpPr>
        <p:spPr>
          <a:xfrm>
            <a:off x="228601" y="2232124"/>
            <a:ext cx="4114799" cy="1882676"/>
          </a:xfrm>
        </p:spPr>
        <p:txBody>
          <a:bodyPr/>
          <a:lstStyle/>
          <a:p>
            <a:endParaRPr lang="en-US"/>
          </a:p>
        </p:txBody>
      </p:sp>
      <p:sp>
        <p:nvSpPr>
          <p:cNvPr id="12" name="Text Placeholder 11">
            <a:extLst>
              <a:ext uri="{FF2B5EF4-FFF2-40B4-BE49-F238E27FC236}">
                <a16:creationId xmlns:a16="http://schemas.microsoft.com/office/drawing/2014/main" id="{E531984F-1702-44B5-8342-06E363FC4320}"/>
              </a:ext>
            </a:extLst>
          </p:cNvPr>
          <p:cNvSpPr>
            <a:spLocks noGrp="1"/>
          </p:cNvSpPr>
          <p:nvPr>
            <p:ph type="body" sz="quarter" idx="15"/>
          </p:nvPr>
        </p:nvSpPr>
        <p:spPr>
          <a:xfrm>
            <a:off x="4800596" y="2954735"/>
            <a:ext cx="4114800" cy="1160065"/>
          </a:xfrm>
        </p:spPr>
        <p:txBody>
          <a:bodyPr/>
          <a:lstStyle>
            <a:lvl1pPr>
              <a:defRPr sz="1200"/>
            </a:lvl1pPr>
            <a:lvl2pPr>
              <a:defRPr sz="1050"/>
            </a:lvl2pPr>
            <a:lvl3pPr>
              <a:defRPr sz="900"/>
            </a:lvl3pPr>
            <a:lvl4pPr>
              <a:defRPr sz="825"/>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C46DC1EC-DEF9-472A-8763-CA7A428CDC82}"/>
              </a:ext>
            </a:extLst>
          </p:cNvPr>
          <p:cNvSpPr>
            <a:spLocks noGrp="1"/>
          </p:cNvSpPr>
          <p:nvPr>
            <p:ph type="body" sz="quarter" idx="16"/>
          </p:nvPr>
        </p:nvSpPr>
        <p:spPr>
          <a:xfrm>
            <a:off x="228600" y="1217513"/>
            <a:ext cx="4114800" cy="748704"/>
          </a:xfrm>
        </p:spPr>
        <p:txBody>
          <a:bodyPr/>
          <a:lstStyle>
            <a:lvl1pPr>
              <a:defRPr sz="1350" b="0">
                <a:solidFill>
                  <a:schemeClr val="tx1"/>
                </a:solidFill>
              </a:defRPr>
            </a:lvl1pPr>
          </a:lstStyle>
          <a:p>
            <a:pPr lvl="0"/>
            <a:r>
              <a:rPr lang="en-US"/>
              <a:t>Click to edit Master text styles</a:t>
            </a:r>
          </a:p>
        </p:txBody>
      </p:sp>
      <p:sp>
        <p:nvSpPr>
          <p:cNvPr id="14" name="Text Placeholder 11">
            <a:extLst>
              <a:ext uri="{FF2B5EF4-FFF2-40B4-BE49-F238E27FC236}">
                <a16:creationId xmlns:a16="http://schemas.microsoft.com/office/drawing/2014/main" id="{DA4EE383-9979-4429-B54C-A67AC23350ED}"/>
              </a:ext>
            </a:extLst>
          </p:cNvPr>
          <p:cNvSpPr>
            <a:spLocks noGrp="1"/>
          </p:cNvSpPr>
          <p:nvPr>
            <p:ph type="body" sz="quarter" idx="17"/>
          </p:nvPr>
        </p:nvSpPr>
        <p:spPr>
          <a:xfrm>
            <a:off x="5359602" y="1217513"/>
            <a:ext cx="3555794" cy="391914"/>
          </a:xfrm>
        </p:spPr>
        <p:txBody>
          <a:bodyPr anchor="ctr" anchorCtr="0"/>
          <a:lstStyle>
            <a:lvl1pPr>
              <a:defRPr sz="1200"/>
            </a:lvl1pPr>
          </a:lstStyle>
          <a:p>
            <a:pPr lvl="0"/>
            <a:r>
              <a:rPr lang="en-US"/>
              <a:t>Click to edit Master text styles</a:t>
            </a:r>
          </a:p>
        </p:txBody>
      </p:sp>
      <p:sp>
        <p:nvSpPr>
          <p:cNvPr id="15" name="Text Placeholder 11">
            <a:extLst>
              <a:ext uri="{FF2B5EF4-FFF2-40B4-BE49-F238E27FC236}">
                <a16:creationId xmlns:a16="http://schemas.microsoft.com/office/drawing/2014/main" id="{C6A7B680-A774-48F1-8DF6-64C0E99BD420}"/>
              </a:ext>
            </a:extLst>
          </p:cNvPr>
          <p:cNvSpPr>
            <a:spLocks noGrp="1"/>
          </p:cNvSpPr>
          <p:nvPr>
            <p:ph type="body" sz="quarter" idx="18"/>
          </p:nvPr>
        </p:nvSpPr>
        <p:spPr>
          <a:xfrm>
            <a:off x="5359602" y="1796587"/>
            <a:ext cx="3555794" cy="391914"/>
          </a:xfrm>
        </p:spPr>
        <p:txBody>
          <a:bodyPr anchor="ctr" anchorCtr="0"/>
          <a:lstStyle>
            <a:lvl1pPr>
              <a:defRPr sz="1200"/>
            </a:lvl1pPr>
          </a:lstStyle>
          <a:p>
            <a:pPr lvl="0"/>
            <a:r>
              <a:rPr lang="en-US"/>
              <a:t>Click to edit Master text styles</a:t>
            </a:r>
          </a:p>
        </p:txBody>
      </p:sp>
      <p:sp>
        <p:nvSpPr>
          <p:cNvPr id="16" name="Text Placeholder 11">
            <a:extLst>
              <a:ext uri="{FF2B5EF4-FFF2-40B4-BE49-F238E27FC236}">
                <a16:creationId xmlns:a16="http://schemas.microsoft.com/office/drawing/2014/main" id="{FB409CC1-F917-45C0-9E19-BE2BE6D57365}"/>
              </a:ext>
            </a:extLst>
          </p:cNvPr>
          <p:cNvSpPr>
            <a:spLocks noGrp="1"/>
          </p:cNvSpPr>
          <p:nvPr>
            <p:ph type="body" sz="quarter" idx="19"/>
          </p:nvPr>
        </p:nvSpPr>
        <p:spPr>
          <a:xfrm>
            <a:off x="5359602" y="2375660"/>
            <a:ext cx="3555794" cy="391914"/>
          </a:xfrm>
        </p:spPr>
        <p:txBody>
          <a:bodyPr anchor="ctr" anchorCtr="0"/>
          <a:lstStyle>
            <a:lvl1pPr>
              <a:defRPr sz="1200"/>
            </a:lvl1pPr>
          </a:lstStyle>
          <a:p>
            <a:pPr lvl="0"/>
            <a:r>
              <a:rPr lang="en-US"/>
              <a:t>Click to edit Master text styles</a:t>
            </a:r>
          </a:p>
        </p:txBody>
      </p:sp>
    </p:spTree>
    <p:extLst>
      <p:ext uri="{BB962C8B-B14F-4D97-AF65-F5344CB8AC3E}">
        <p14:creationId xmlns:p14="http://schemas.microsoft.com/office/powerpoint/2010/main" val="24883398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0321F-4791-F34C-A399-5FF4E8ABC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4"/>
            <a:ext cx="9143996" cy="5148467"/>
          </a:xfrm>
          <a:prstGeom prst="rect">
            <a:avLst/>
          </a:prstGeom>
        </p:spPr>
      </p:pic>
      <p:sp>
        <p:nvSpPr>
          <p:cNvPr id="7" name="Content Placeholder 2">
            <a:extLst>
              <a:ext uri="{FF2B5EF4-FFF2-40B4-BE49-F238E27FC236}">
                <a16:creationId xmlns:a16="http://schemas.microsoft.com/office/drawing/2014/main" id="{986E298F-B781-E742-83BB-46CBE605D052}"/>
              </a:ext>
            </a:extLst>
          </p:cNvPr>
          <p:cNvSpPr>
            <a:spLocks noGrp="1"/>
          </p:cNvSpPr>
          <p:nvPr>
            <p:ph sz="half" idx="1"/>
          </p:nvPr>
        </p:nvSpPr>
        <p:spPr>
          <a:xfrm>
            <a:off x="1032616" y="1178596"/>
            <a:ext cx="7431848" cy="102551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Content Placeholder 2">
            <a:extLst>
              <a:ext uri="{FF2B5EF4-FFF2-40B4-BE49-F238E27FC236}">
                <a16:creationId xmlns:a16="http://schemas.microsoft.com/office/drawing/2014/main" id="{9BB49F5A-1851-4D4A-9810-C2B301250202}"/>
              </a:ext>
            </a:extLst>
          </p:cNvPr>
          <p:cNvSpPr>
            <a:spLocks noGrp="1"/>
          </p:cNvSpPr>
          <p:nvPr>
            <p:ph sz="half" idx="10"/>
          </p:nvPr>
        </p:nvSpPr>
        <p:spPr>
          <a:xfrm>
            <a:off x="1032616" y="2907187"/>
            <a:ext cx="7431848" cy="1837046"/>
          </a:xfrm>
          <a:prstGeom prst="rect">
            <a:avLst/>
          </a:prstGeom>
        </p:spPr>
        <p:txBody>
          <a:bodyPr/>
          <a:lstStyle>
            <a:lvl1pPr>
              <a:defRPr>
                <a:solidFill>
                  <a:schemeClr val="bg1"/>
                </a:solidFill>
                <a:latin typeface="Stainless RegularTab" panose="02000503040000020004" pitchFamily="2" charset="77"/>
              </a:defRPr>
            </a:lvl1pPr>
            <a:lvl2pPr>
              <a:defRPr>
                <a:solidFill>
                  <a:schemeClr val="bg1"/>
                </a:solidFill>
                <a:latin typeface="Stainless RegularTab" panose="02000503040000020004" pitchFamily="2" charset="77"/>
              </a:defRPr>
            </a:lvl2pPr>
            <a:lvl3pPr>
              <a:defRPr>
                <a:solidFill>
                  <a:schemeClr val="bg1"/>
                </a:solidFill>
                <a:latin typeface="Stainless RegularTab" panose="02000503040000020004" pitchFamily="2" charset="77"/>
              </a:defRPr>
            </a:lvl3pPr>
            <a:lvl4pPr>
              <a:defRPr>
                <a:solidFill>
                  <a:schemeClr val="bg1"/>
                </a:solidFill>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Title 1">
            <a:extLst>
              <a:ext uri="{FF2B5EF4-FFF2-40B4-BE49-F238E27FC236}">
                <a16:creationId xmlns:a16="http://schemas.microsoft.com/office/drawing/2014/main" id="{912B1BC9-8318-0841-92C9-6B90021EDC14}"/>
              </a:ext>
            </a:extLst>
          </p:cNvPr>
          <p:cNvSpPr>
            <a:spLocks noGrp="1"/>
          </p:cNvSpPr>
          <p:nvPr>
            <p:ph type="title" hasCustomPrompt="1"/>
          </p:nvPr>
        </p:nvSpPr>
        <p:spPr>
          <a:xfrm>
            <a:off x="291231" y="459185"/>
            <a:ext cx="5533372"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852827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7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0321F-4791-F34C-A399-5FF4E8ABC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5"/>
            <a:ext cx="9143996" cy="5148467"/>
          </a:xfrm>
          <a:prstGeom prst="rect">
            <a:avLst/>
          </a:prstGeom>
        </p:spPr>
      </p:pic>
      <p:sp>
        <p:nvSpPr>
          <p:cNvPr id="7" name="Content Placeholder 2">
            <a:extLst>
              <a:ext uri="{FF2B5EF4-FFF2-40B4-BE49-F238E27FC236}">
                <a16:creationId xmlns:a16="http://schemas.microsoft.com/office/drawing/2014/main" id="{986E298F-B781-E742-83BB-46CBE605D052}"/>
              </a:ext>
            </a:extLst>
          </p:cNvPr>
          <p:cNvSpPr>
            <a:spLocks noGrp="1"/>
          </p:cNvSpPr>
          <p:nvPr>
            <p:ph sz="half" idx="1"/>
          </p:nvPr>
        </p:nvSpPr>
        <p:spPr>
          <a:xfrm>
            <a:off x="291231" y="1178596"/>
            <a:ext cx="7431848" cy="102551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Content Placeholder 2">
            <a:extLst>
              <a:ext uri="{FF2B5EF4-FFF2-40B4-BE49-F238E27FC236}">
                <a16:creationId xmlns:a16="http://schemas.microsoft.com/office/drawing/2014/main" id="{9BB49F5A-1851-4D4A-9810-C2B301250202}"/>
              </a:ext>
            </a:extLst>
          </p:cNvPr>
          <p:cNvSpPr>
            <a:spLocks noGrp="1"/>
          </p:cNvSpPr>
          <p:nvPr>
            <p:ph sz="half" idx="10"/>
          </p:nvPr>
        </p:nvSpPr>
        <p:spPr>
          <a:xfrm>
            <a:off x="2743201" y="2907187"/>
            <a:ext cx="5721263" cy="1837046"/>
          </a:xfrm>
          <a:prstGeom prst="rect">
            <a:avLst/>
          </a:prstGeom>
        </p:spPr>
        <p:txBody>
          <a:bodyPr/>
          <a:lstStyle>
            <a:lvl1pPr>
              <a:defRPr>
                <a:solidFill>
                  <a:schemeClr val="bg1"/>
                </a:solidFill>
                <a:latin typeface="Stainless RegularTab" panose="02000503040000020004" pitchFamily="2" charset="77"/>
              </a:defRPr>
            </a:lvl1pPr>
            <a:lvl2pPr>
              <a:defRPr>
                <a:solidFill>
                  <a:schemeClr val="bg1"/>
                </a:solidFill>
                <a:latin typeface="Stainless RegularTab" panose="02000503040000020004" pitchFamily="2" charset="77"/>
              </a:defRPr>
            </a:lvl2pPr>
            <a:lvl3pPr>
              <a:defRPr>
                <a:solidFill>
                  <a:schemeClr val="bg1"/>
                </a:solidFill>
                <a:latin typeface="Stainless RegularTab" panose="02000503040000020004" pitchFamily="2" charset="77"/>
              </a:defRPr>
            </a:lvl3pPr>
            <a:lvl4pPr>
              <a:defRPr>
                <a:solidFill>
                  <a:schemeClr val="bg1"/>
                </a:solidFill>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Title 1">
            <a:extLst>
              <a:ext uri="{FF2B5EF4-FFF2-40B4-BE49-F238E27FC236}">
                <a16:creationId xmlns:a16="http://schemas.microsoft.com/office/drawing/2014/main" id="{E5D2F8E9-ADD7-3E48-81FE-F83AB76C5EC5}"/>
              </a:ext>
            </a:extLst>
          </p:cNvPr>
          <p:cNvSpPr>
            <a:spLocks noGrp="1"/>
          </p:cNvSpPr>
          <p:nvPr>
            <p:ph type="title" hasCustomPrompt="1"/>
          </p:nvPr>
        </p:nvSpPr>
        <p:spPr>
          <a:xfrm>
            <a:off x="291231" y="459185"/>
            <a:ext cx="5533372"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42787184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8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0321F-4791-F34C-A399-5FF4E8ABC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2485"/>
            <a:ext cx="9143994" cy="5148467"/>
          </a:xfrm>
          <a:prstGeom prst="rect">
            <a:avLst/>
          </a:prstGeom>
        </p:spPr>
      </p:pic>
      <p:sp>
        <p:nvSpPr>
          <p:cNvPr id="11" name="Content Placeholder 2">
            <a:extLst>
              <a:ext uri="{FF2B5EF4-FFF2-40B4-BE49-F238E27FC236}">
                <a16:creationId xmlns:a16="http://schemas.microsoft.com/office/drawing/2014/main" id="{9BB49F5A-1851-4D4A-9810-C2B301250202}"/>
              </a:ext>
            </a:extLst>
          </p:cNvPr>
          <p:cNvSpPr>
            <a:spLocks noGrp="1"/>
          </p:cNvSpPr>
          <p:nvPr>
            <p:ph sz="half" idx="10"/>
          </p:nvPr>
        </p:nvSpPr>
        <p:spPr>
          <a:xfrm>
            <a:off x="2743201" y="2907187"/>
            <a:ext cx="5326694" cy="1837046"/>
          </a:xfrm>
          <a:prstGeom prst="rect">
            <a:avLst/>
          </a:prstGeom>
        </p:spPr>
        <p:txBody>
          <a:bodyPr/>
          <a:lstStyle>
            <a:lvl1pPr>
              <a:defRPr>
                <a:solidFill>
                  <a:schemeClr val="tx1"/>
                </a:solidFill>
                <a:latin typeface="Stainless RegularTab" panose="02000503040000020004" pitchFamily="2" charset="77"/>
              </a:defRPr>
            </a:lvl1pPr>
            <a:lvl2pPr>
              <a:defRPr>
                <a:solidFill>
                  <a:schemeClr val="tx1"/>
                </a:solidFill>
                <a:latin typeface="Stainless RegularTab" panose="02000503040000020004" pitchFamily="2" charset="77"/>
              </a:defRPr>
            </a:lvl2pPr>
            <a:lvl3pPr>
              <a:defRPr>
                <a:solidFill>
                  <a:schemeClr val="tx1"/>
                </a:solidFill>
                <a:latin typeface="Stainless RegularTab" panose="02000503040000020004" pitchFamily="2" charset="77"/>
              </a:defRPr>
            </a:lvl3pPr>
            <a:lvl4pPr>
              <a:defRPr>
                <a:solidFill>
                  <a:schemeClr val="tx1"/>
                </a:solidFill>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85B1BFDB-312C-8644-BAF1-029AB3824A05}"/>
              </a:ext>
            </a:extLst>
          </p:cNvPr>
          <p:cNvSpPr>
            <a:spLocks noGrp="1"/>
          </p:cNvSpPr>
          <p:nvPr>
            <p:ph sz="half" idx="1"/>
          </p:nvPr>
        </p:nvSpPr>
        <p:spPr>
          <a:xfrm>
            <a:off x="291231" y="1178596"/>
            <a:ext cx="7431848" cy="102551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itle 1">
            <a:extLst>
              <a:ext uri="{FF2B5EF4-FFF2-40B4-BE49-F238E27FC236}">
                <a16:creationId xmlns:a16="http://schemas.microsoft.com/office/drawing/2014/main" id="{3A15ADEE-70E5-784B-A07F-4CBA04DF3A97}"/>
              </a:ext>
            </a:extLst>
          </p:cNvPr>
          <p:cNvSpPr>
            <a:spLocks noGrp="1"/>
          </p:cNvSpPr>
          <p:nvPr>
            <p:ph type="title" hasCustomPrompt="1"/>
          </p:nvPr>
        </p:nvSpPr>
        <p:spPr>
          <a:xfrm>
            <a:off x="291231" y="459185"/>
            <a:ext cx="5533372"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30282969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0321F-4791-F34C-A399-5FF4E8ABC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5"/>
            <a:ext cx="9143996" cy="5148467"/>
          </a:xfrm>
          <a:prstGeom prst="rect">
            <a:avLst/>
          </a:prstGeom>
        </p:spPr>
      </p:pic>
      <p:sp>
        <p:nvSpPr>
          <p:cNvPr id="7" name="Content Placeholder 2">
            <a:extLst>
              <a:ext uri="{FF2B5EF4-FFF2-40B4-BE49-F238E27FC236}">
                <a16:creationId xmlns:a16="http://schemas.microsoft.com/office/drawing/2014/main" id="{986E298F-B781-E742-83BB-46CBE605D052}"/>
              </a:ext>
            </a:extLst>
          </p:cNvPr>
          <p:cNvSpPr>
            <a:spLocks noGrp="1"/>
          </p:cNvSpPr>
          <p:nvPr>
            <p:ph sz="half" idx="1"/>
          </p:nvPr>
        </p:nvSpPr>
        <p:spPr>
          <a:xfrm>
            <a:off x="1032616" y="1178596"/>
            <a:ext cx="7431848" cy="102551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Content Placeholder 2">
            <a:extLst>
              <a:ext uri="{FF2B5EF4-FFF2-40B4-BE49-F238E27FC236}">
                <a16:creationId xmlns:a16="http://schemas.microsoft.com/office/drawing/2014/main" id="{9BB49F5A-1851-4D4A-9810-C2B301250202}"/>
              </a:ext>
            </a:extLst>
          </p:cNvPr>
          <p:cNvSpPr>
            <a:spLocks noGrp="1"/>
          </p:cNvSpPr>
          <p:nvPr>
            <p:ph sz="half" idx="10"/>
          </p:nvPr>
        </p:nvSpPr>
        <p:spPr>
          <a:xfrm>
            <a:off x="4894545" y="2907187"/>
            <a:ext cx="3926910" cy="1837046"/>
          </a:xfrm>
          <a:prstGeom prst="rect">
            <a:avLst/>
          </a:prstGeom>
        </p:spPr>
        <p:txBody>
          <a:bodyPr/>
          <a:lstStyle>
            <a:lvl1pPr>
              <a:defRPr>
                <a:solidFill>
                  <a:schemeClr val="bg1"/>
                </a:solidFill>
                <a:latin typeface="Stainless RegularTab" panose="02000503040000020004" pitchFamily="2" charset="77"/>
              </a:defRPr>
            </a:lvl1pPr>
            <a:lvl2pPr>
              <a:defRPr>
                <a:solidFill>
                  <a:schemeClr val="bg1"/>
                </a:solidFill>
                <a:latin typeface="Stainless RegularTab" panose="02000503040000020004" pitchFamily="2" charset="77"/>
              </a:defRPr>
            </a:lvl2pPr>
            <a:lvl3pPr>
              <a:defRPr>
                <a:solidFill>
                  <a:schemeClr val="bg1"/>
                </a:solidFill>
                <a:latin typeface="Stainless RegularTab" panose="02000503040000020004" pitchFamily="2" charset="77"/>
              </a:defRPr>
            </a:lvl3pPr>
            <a:lvl4pPr>
              <a:defRPr>
                <a:solidFill>
                  <a:schemeClr val="bg1"/>
                </a:solidFill>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Title 1">
            <a:extLst>
              <a:ext uri="{FF2B5EF4-FFF2-40B4-BE49-F238E27FC236}">
                <a16:creationId xmlns:a16="http://schemas.microsoft.com/office/drawing/2014/main" id="{32558A1A-046C-FF48-9803-481B139F7063}"/>
              </a:ext>
            </a:extLst>
          </p:cNvPr>
          <p:cNvSpPr>
            <a:spLocks noGrp="1"/>
          </p:cNvSpPr>
          <p:nvPr>
            <p:ph type="title" hasCustomPrompt="1"/>
          </p:nvPr>
        </p:nvSpPr>
        <p:spPr>
          <a:xfrm>
            <a:off x="291231" y="459185"/>
            <a:ext cx="5533372"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3508200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ate Card">
    <p:spTree>
      <p:nvGrpSpPr>
        <p:cNvPr id="1" name=""/>
        <p:cNvGrpSpPr/>
        <p:nvPr/>
      </p:nvGrpSpPr>
      <p:grpSpPr>
        <a:xfrm>
          <a:off x="0" y="0"/>
          <a:ext cx="0" cy="0"/>
          <a:chOff x="0" y="0"/>
          <a:chExt cx="0" cy="0"/>
        </a:xfrm>
      </p:grpSpPr>
      <p:pic>
        <p:nvPicPr>
          <p:cNvPr id="39" name="Picture 38" descr="A motorcycle is parked on the side of a road&#10;&#10;Description automatically generated">
            <a:extLst>
              <a:ext uri="{FF2B5EF4-FFF2-40B4-BE49-F238E27FC236}">
                <a16:creationId xmlns:a16="http://schemas.microsoft.com/office/drawing/2014/main" id="{A268D490-57B7-419B-94BD-600B0E76DD4D}"/>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t="53482" b="24320"/>
          <a:stretch/>
        </p:blipFill>
        <p:spPr>
          <a:xfrm>
            <a:off x="1" y="0"/>
            <a:ext cx="9143999" cy="1521620"/>
          </a:xfrm>
          <a:prstGeom prst="rect">
            <a:avLst/>
          </a:prstGeom>
        </p:spPr>
      </p:pic>
      <p:sp>
        <p:nvSpPr>
          <p:cNvPr id="40" name="Rectangle 39">
            <a:extLst>
              <a:ext uri="{FF2B5EF4-FFF2-40B4-BE49-F238E27FC236}">
                <a16:creationId xmlns:a16="http://schemas.microsoft.com/office/drawing/2014/main" id="{E8D569DF-B6AB-4138-8013-86DC8906C3BB}"/>
              </a:ext>
            </a:extLst>
          </p:cNvPr>
          <p:cNvSpPr/>
          <p:nvPr userDrawn="1"/>
        </p:nvSpPr>
        <p:spPr>
          <a:xfrm>
            <a:off x="-1" y="0"/>
            <a:ext cx="9144001" cy="152162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5" name="Graphic 44">
            <a:extLst>
              <a:ext uri="{FF2B5EF4-FFF2-40B4-BE49-F238E27FC236}">
                <a16:creationId xmlns:a16="http://schemas.microsoft.com/office/drawing/2014/main" id="{1ADC1A06-6A2E-47E6-A498-3E92E56E40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0141" y="0"/>
            <a:ext cx="871538" cy="1521619"/>
          </a:xfrm>
          <a:prstGeom prst="rect">
            <a:avLst/>
          </a:prstGeom>
        </p:spPr>
      </p:pic>
      <p:sp>
        <p:nvSpPr>
          <p:cNvPr id="2" name="Title 1">
            <a:extLst>
              <a:ext uri="{FF2B5EF4-FFF2-40B4-BE49-F238E27FC236}">
                <a16:creationId xmlns:a16="http://schemas.microsoft.com/office/drawing/2014/main" id="{9DD2CCAD-564F-4869-9C5E-CA0E4EC19FA2}"/>
              </a:ext>
            </a:extLst>
          </p:cNvPr>
          <p:cNvSpPr>
            <a:spLocks noGrp="1"/>
          </p:cNvSpPr>
          <p:nvPr>
            <p:ph type="title"/>
          </p:nvPr>
        </p:nvSpPr>
        <p:spPr>
          <a:xfrm>
            <a:off x="1291679" y="493937"/>
            <a:ext cx="6560643" cy="528272"/>
          </a:xfrm>
        </p:spPr>
        <p:txBody>
          <a:bodyPr/>
          <a:lstStyle>
            <a:lvl1pPr algn="ct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BCC88A9A-C2FF-48E9-8377-E92F910E9D3F}"/>
              </a:ext>
            </a:extLst>
          </p:cNvPr>
          <p:cNvSpPr>
            <a:spLocks noGrp="1"/>
          </p:cNvSpPr>
          <p:nvPr>
            <p:ph type="ftr" sz="quarter" idx="10"/>
          </p:nvPr>
        </p:nvSpPr>
        <p:spPr/>
        <p:txBody>
          <a:bodyPr/>
          <a:lstStyle/>
          <a:p>
            <a:endParaRPr lang="en-US"/>
          </a:p>
        </p:txBody>
      </p:sp>
      <p:sp>
        <p:nvSpPr>
          <p:cNvPr id="24" name="Table Placeholder 23">
            <a:extLst>
              <a:ext uri="{FF2B5EF4-FFF2-40B4-BE49-F238E27FC236}">
                <a16:creationId xmlns:a16="http://schemas.microsoft.com/office/drawing/2014/main" id="{6E13370B-1A1C-4BC1-AF51-E3D37AC42CD2}"/>
              </a:ext>
            </a:extLst>
          </p:cNvPr>
          <p:cNvSpPr>
            <a:spLocks noGrp="1"/>
          </p:cNvSpPr>
          <p:nvPr>
            <p:ph type="tbl" sz="quarter" idx="11"/>
          </p:nvPr>
        </p:nvSpPr>
        <p:spPr>
          <a:xfrm>
            <a:off x="228599" y="1713331"/>
            <a:ext cx="8686801" cy="2453176"/>
          </a:xfrm>
        </p:spPr>
        <p:txBody>
          <a:bodyPr/>
          <a:lstStyle/>
          <a:p>
            <a:endParaRPr lang="en-US"/>
          </a:p>
        </p:txBody>
      </p:sp>
    </p:spTree>
    <p:extLst>
      <p:ext uri="{BB962C8B-B14F-4D97-AF65-F5344CB8AC3E}">
        <p14:creationId xmlns:p14="http://schemas.microsoft.com/office/powerpoint/2010/main" val="1438114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228600" y="1131570"/>
            <a:ext cx="4256315" cy="32491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p>
            <a:endParaRPr lang="en-US"/>
          </a:p>
        </p:txBody>
      </p:sp>
      <p:sp>
        <p:nvSpPr>
          <p:cNvPr id="6" name="Title 5">
            <a:extLst>
              <a:ext uri="{FF2B5EF4-FFF2-40B4-BE49-F238E27FC236}">
                <a16:creationId xmlns:a16="http://schemas.microsoft.com/office/drawing/2014/main" id="{61EDBFBC-A138-4750-A6DB-1A02239EF548}"/>
              </a:ext>
            </a:extLst>
          </p:cNvPr>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285596D3-78DB-4F73-8EB7-DB0C3AC5906D}"/>
              </a:ext>
            </a:extLst>
          </p:cNvPr>
          <p:cNvSpPr>
            <a:spLocks noGrp="1"/>
          </p:cNvSpPr>
          <p:nvPr>
            <p:ph type="pic" sz="quarter" idx="12"/>
          </p:nvPr>
        </p:nvSpPr>
        <p:spPr>
          <a:xfrm>
            <a:off x="4659081" y="1114425"/>
            <a:ext cx="4256315" cy="3266282"/>
          </a:xfrm>
        </p:spPr>
        <p:txBody>
          <a:bodyPr/>
          <a:lstStyle/>
          <a:p>
            <a:endParaRPr lang="en-US"/>
          </a:p>
        </p:txBody>
      </p:sp>
    </p:spTree>
    <p:extLst>
      <p:ext uri="{BB962C8B-B14F-4D97-AF65-F5344CB8AC3E}">
        <p14:creationId xmlns:p14="http://schemas.microsoft.com/office/powerpoint/2010/main" val="3632599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228600" y="667543"/>
            <a:ext cx="8686801" cy="189707"/>
          </a:xfrm>
        </p:spPr>
        <p:txBody>
          <a:bodyPr>
            <a:normAutofit/>
          </a:bodyPr>
          <a:lstStyle>
            <a:lvl1pPr marL="0" indent="0">
              <a:lnSpc>
                <a:spcPct val="90000"/>
              </a:lnSpc>
              <a:spcBef>
                <a:spcPts val="0"/>
              </a:spcBef>
              <a:buNone/>
              <a:defRPr sz="1350">
                <a:solidFill>
                  <a:schemeClr val="tx2">
                    <a:lumMod val="50000"/>
                    <a:lumOff val="50000"/>
                  </a:schemeClr>
                </a:solidFill>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F970B285-94C8-46A1-AE8B-83B41B9587DF}"/>
              </a:ext>
            </a:extLst>
          </p:cNvPr>
          <p:cNvSpPr>
            <a:spLocks noGrp="1"/>
          </p:cNvSpPr>
          <p:nvPr>
            <p:ph type="title"/>
          </p:nvPr>
        </p:nvSpPr>
        <p:spPr>
          <a:xfrm>
            <a:off x="228600" y="319454"/>
            <a:ext cx="8686801" cy="273844"/>
          </a:xfrm>
        </p:spPr>
        <p:txBody>
          <a:bodyPr/>
          <a:lstStyle/>
          <a:p>
            <a:r>
              <a:rPr lang="en-US"/>
              <a:t>Click to edit Master title style</a:t>
            </a:r>
          </a:p>
        </p:txBody>
      </p:sp>
    </p:spTree>
    <p:extLst>
      <p:ext uri="{BB962C8B-B14F-4D97-AF65-F5344CB8AC3E}">
        <p14:creationId xmlns:p14="http://schemas.microsoft.com/office/powerpoint/2010/main" val="1936972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p>
            <a:endParaRPr lang="en-US"/>
          </a:p>
        </p:txBody>
      </p:sp>
      <p:sp>
        <p:nvSpPr>
          <p:cNvPr id="7" name="Content Placeholder 3">
            <a:extLst>
              <a:ext uri="{FF2B5EF4-FFF2-40B4-BE49-F238E27FC236}">
                <a16:creationId xmlns:a16="http://schemas.microsoft.com/office/drawing/2014/main" id="{AAC8AF6B-31C1-437D-AAC9-C572E119A6B4}"/>
              </a:ext>
            </a:extLst>
          </p:cNvPr>
          <p:cNvSpPr>
            <a:spLocks noGrp="1"/>
          </p:cNvSpPr>
          <p:nvPr>
            <p:ph sz="quarter" idx="10"/>
          </p:nvPr>
        </p:nvSpPr>
        <p:spPr>
          <a:xfrm>
            <a:off x="228600" y="1131570"/>
            <a:ext cx="8686800" cy="32491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DA2E7CA0-654F-4B85-B22D-CAD5B824029C}"/>
              </a:ext>
            </a:extLst>
          </p:cNvPr>
          <p:cNvSpPr>
            <a:spLocks noGrp="1"/>
          </p:cNvSpPr>
          <p:nvPr>
            <p:ph type="body" sz="quarter" idx="11" hasCustomPrompt="1"/>
          </p:nvPr>
        </p:nvSpPr>
        <p:spPr>
          <a:xfrm>
            <a:off x="228600" y="667543"/>
            <a:ext cx="8686801" cy="189707"/>
          </a:xfrm>
        </p:spPr>
        <p:txBody>
          <a:bodyPr>
            <a:normAutofit/>
          </a:bodyPr>
          <a:lstStyle>
            <a:lvl1pPr marL="0" indent="0">
              <a:lnSpc>
                <a:spcPct val="90000"/>
              </a:lnSpc>
              <a:spcBef>
                <a:spcPts val="0"/>
              </a:spcBef>
              <a:buNone/>
              <a:defRPr sz="1350">
                <a:solidFill>
                  <a:schemeClr val="tx2">
                    <a:lumMod val="50000"/>
                    <a:lumOff val="50000"/>
                  </a:schemeClr>
                </a:solidFill>
              </a:defRPr>
            </a:lvl1pPr>
          </a:lstStyle>
          <a:p>
            <a:pPr lvl="0"/>
            <a:r>
              <a:rPr lang="en-US"/>
              <a:t>Subtitle</a:t>
            </a:r>
          </a:p>
        </p:txBody>
      </p:sp>
      <p:sp>
        <p:nvSpPr>
          <p:cNvPr id="10" name="Title 2">
            <a:extLst>
              <a:ext uri="{FF2B5EF4-FFF2-40B4-BE49-F238E27FC236}">
                <a16:creationId xmlns:a16="http://schemas.microsoft.com/office/drawing/2014/main" id="{53522D9F-6EAB-4D41-BD54-79EA580ACBE0}"/>
              </a:ext>
            </a:extLst>
          </p:cNvPr>
          <p:cNvSpPr>
            <a:spLocks noGrp="1"/>
          </p:cNvSpPr>
          <p:nvPr>
            <p:ph type="title"/>
          </p:nvPr>
        </p:nvSpPr>
        <p:spPr>
          <a:xfrm>
            <a:off x="228600" y="319454"/>
            <a:ext cx="8686801" cy="273844"/>
          </a:xfrm>
        </p:spPr>
        <p:txBody>
          <a:bodyPr/>
          <a:lstStyle/>
          <a:p>
            <a:r>
              <a:rPr lang="en-US"/>
              <a:t>Click to edit Master title style</a:t>
            </a:r>
          </a:p>
        </p:txBody>
      </p:sp>
    </p:spTree>
    <p:extLst>
      <p:ext uri="{BB962C8B-B14F-4D97-AF65-F5344CB8AC3E}">
        <p14:creationId xmlns:p14="http://schemas.microsoft.com/office/powerpoint/2010/main" val="875030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mplate 2">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F16C866A-E4A6-42A2-A099-CD7F1CEF9728}"/>
              </a:ext>
            </a:extLst>
          </p:cNvPr>
          <p:cNvCxnSpPr/>
          <p:nvPr userDrawn="1"/>
        </p:nvCxnSpPr>
        <p:spPr>
          <a:xfrm>
            <a:off x="1143" y="4668299"/>
            <a:ext cx="914171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F6F349A-9FD6-49F0-B8F2-FBCD66F73589}"/>
              </a:ext>
            </a:extLst>
          </p:cNvPr>
          <p:cNvSpPr txBox="1"/>
          <p:nvPr userDrawn="1"/>
        </p:nvSpPr>
        <p:spPr>
          <a:xfrm>
            <a:off x="8588593" y="4668299"/>
            <a:ext cx="326807" cy="475202"/>
          </a:xfrm>
          <a:prstGeom prst="rect">
            <a:avLst/>
          </a:prstGeom>
          <a:noFill/>
        </p:spPr>
        <p:txBody>
          <a:bodyPr wrap="square" lIns="0" tIns="0" rIns="0" bIns="0" rtlCol="0" anchor="ctr" anchorCtr="0">
            <a:noAutofit/>
          </a:bodyPr>
          <a:lstStyle/>
          <a:p>
            <a:pPr algn="r"/>
            <a:fld id="{996B5273-46EB-4870-A6B0-6E7F43CBD6D0}" type="slidenum">
              <a:rPr lang="en-US" sz="750" smtClean="0">
                <a:solidFill>
                  <a:schemeClr val="bg1">
                    <a:lumMod val="50000"/>
                  </a:schemeClr>
                </a:solidFill>
              </a:rPr>
              <a:pPr algn="r"/>
              <a:t>‹#›</a:t>
            </a:fld>
            <a:endParaRPr lang="en-US" sz="1200">
              <a:solidFill>
                <a:schemeClr val="bg1">
                  <a:lumMod val="50000"/>
                </a:schemeClr>
              </a:solidFill>
            </a:endParaRPr>
          </a:p>
        </p:txBody>
      </p:sp>
      <p:sp>
        <p:nvSpPr>
          <p:cNvPr id="34" name="TextBox 33">
            <a:extLst>
              <a:ext uri="{FF2B5EF4-FFF2-40B4-BE49-F238E27FC236}">
                <a16:creationId xmlns:a16="http://schemas.microsoft.com/office/drawing/2014/main" id="{9F474B03-2ABA-4A0B-8DDE-4ADF6745A859}"/>
              </a:ext>
            </a:extLst>
          </p:cNvPr>
          <p:cNvSpPr txBox="1"/>
          <p:nvPr userDrawn="1"/>
        </p:nvSpPr>
        <p:spPr>
          <a:xfrm>
            <a:off x="3517187" y="4668300"/>
            <a:ext cx="2109628" cy="475201"/>
          </a:xfrm>
          <a:prstGeom prst="rect">
            <a:avLst/>
          </a:prstGeom>
          <a:noFill/>
        </p:spPr>
        <p:txBody>
          <a:bodyPr wrap="square" lIns="0" tIns="0" rIns="0" bIns="0" rtlCol="0" anchor="ctr" anchorCtr="0">
            <a:noAutofit/>
          </a:bodyPr>
          <a:lstStyle/>
          <a:p>
            <a:pPr algn="ctr"/>
            <a:r>
              <a:rPr lang="en-US" sz="750">
                <a:solidFill>
                  <a:schemeClr val="bg1">
                    <a:lumMod val="50000"/>
                  </a:schemeClr>
                </a:solidFill>
              </a:rPr>
              <a:t>CONFIDENTIAL—FOR NASCAR USE ONLY</a:t>
            </a:r>
          </a:p>
        </p:txBody>
      </p:sp>
      <p:grpSp>
        <p:nvGrpSpPr>
          <p:cNvPr id="9" name="Group 8">
            <a:extLst>
              <a:ext uri="{FF2B5EF4-FFF2-40B4-BE49-F238E27FC236}">
                <a16:creationId xmlns:a16="http://schemas.microsoft.com/office/drawing/2014/main" id="{7D2FCE09-174C-442C-B0C0-A2C49131882F}"/>
              </a:ext>
            </a:extLst>
          </p:cNvPr>
          <p:cNvGrpSpPr/>
          <p:nvPr userDrawn="1"/>
        </p:nvGrpSpPr>
        <p:grpSpPr>
          <a:xfrm>
            <a:off x="8075946" y="-1"/>
            <a:ext cx="919673" cy="542926"/>
            <a:chOff x="10767927" y="-1"/>
            <a:chExt cx="1226231" cy="723901"/>
          </a:xfrm>
        </p:grpSpPr>
        <p:sp>
          <p:nvSpPr>
            <p:cNvPr id="66" name="Freeform: Shape 65">
              <a:extLst>
                <a:ext uri="{FF2B5EF4-FFF2-40B4-BE49-F238E27FC236}">
                  <a16:creationId xmlns:a16="http://schemas.microsoft.com/office/drawing/2014/main" id="{5344601E-2ACE-4E22-ABE4-C6728FB36DC8}"/>
                </a:ext>
              </a:extLst>
            </p:cNvPr>
            <p:cNvSpPr/>
            <p:nvPr/>
          </p:nvSpPr>
          <p:spPr>
            <a:xfrm>
              <a:off x="11073083" y="-1"/>
              <a:ext cx="524646" cy="723901"/>
            </a:xfrm>
            <a:custGeom>
              <a:avLst/>
              <a:gdLst>
                <a:gd name="connsiteX0" fmla="*/ 384184 w 524646"/>
                <a:gd name="connsiteY0" fmla="*/ 0 h 723901"/>
                <a:gd name="connsiteX1" fmla="*/ 524646 w 524646"/>
                <a:gd name="connsiteY1" fmla="*/ 0 h 723901"/>
                <a:gd name="connsiteX2" fmla="*/ 323896 w 524646"/>
                <a:gd name="connsiteY2" fmla="*/ 723901 h 723901"/>
                <a:gd name="connsiteX3" fmla="*/ 183434 w 524646"/>
                <a:gd name="connsiteY3" fmla="*/ 723901 h 723901"/>
                <a:gd name="connsiteX4" fmla="*/ 200750 w 524646"/>
                <a:gd name="connsiteY4" fmla="*/ 0 h 723901"/>
                <a:gd name="connsiteX5" fmla="*/ 341213 w 524646"/>
                <a:gd name="connsiteY5" fmla="*/ 0 h 723901"/>
                <a:gd name="connsiteX6" fmla="*/ 140463 w 524646"/>
                <a:gd name="connsiteY6" fmla="*/ 723901 h 723901"/>
                <a:gd name="connsiteX7" fmla="*/ 0 w 524646"/>
                <a:gd name="connsiteY7" fmla="*/ 723901 h 72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646" h="723901">
                  <a:moveTo>
                    <a:pt x="384184" y="0"/>
                  </a:moveTo>
                  <a:lnTo>
                    <a:pt x="524646" y="0"/>
                  </a:lnTo>
                  <a:lnTo>
                    <a:pt x="323896" y="723901"/>
                  </a:lnTo>
                  <a:lnTo>
                    <a:pt x="183434" y="723901"/>
                  </a:lnTo>
                  <a:close/>
                  <a:moveTo>
                    <a:pt x="200750" y="0"/>
                  </a:moveTo>
                  <a:lnTo>
                    <a:pt x="341213" y="0"/>
                  </a:lnTo>
                  <a:lnTo>
                    <a:pt x="140463" y="723901"/>
                  </a:lnTo>
                  <a:lnTo>
                    <a:pt x="0" y="723901"/>
                  </a:lnTo>
                  <a:close/>
                </a:path>
              </a:pathLst>
            </a:custGeom>
            <a:solidFill>
              <a:srgbClr val="E4002B"/>
            </a:solidFill>
            <a:ln w="9525" cap="flat">
              <a:noFill/>
              <a:prstDash val="solid"/>
              <a:miter/>
            </a:ln>
          </p:spPr>
          <p:txBody>
            <a:bodyPr rtlCol="0" anchor="ctr"/>
            <a:lstStyle/>
            <a:p>
              <a:endParaRPr lang="en-US" sz="1500"/>
            </a:p>
          </p:txBody>
        </p:sp>
        <p:sp>
          <p:nvSpPr>
            <p:cNvPr id="64" name="Freeform: Shape 63">
              <a:extLst>
                <a:ext uri="{FF2B5EF4-FFF2-40B4-BE49-F238E27FC236}">
                  <a16:creationId xmlns:a16="http://schemas.microsoft.com/office/drawing/2014/main" id="{AE4E2E02-902B-4B4E-ABFE-275DA75F14FD}"/>
                </a:ext>
              </a:extLst>
            </p:cNvPr>
            <p:cNvSpPr/>
            <p:nvPr userDrawn="1"/>
          </p:nvSpPr>
          <p:spPr>
            <a:xfrm>
              <a:off x="11486221" y="-1"/>
              <a:ext cx="507937" cy="723901"/>
            </a:xfrm>
            <a:custGeom>
              <a:avLst/>
              <a:gdLst>
                <a:gd name="connsiteX0" fmla="*/ 200761 w 507937"/>
                <a:gd name="connsiteY0" fmla="*/ 0 h 723901"/>
                <a:gd name="connsiteX1" fmla="*/ 507937 w 507937"/>
                <a:gd name="connsiteY1" fmla="*/ 0 h 723901"/>
                <a:gd name="connsiteX2" fmla="*/ 307187 w 507937"/>
                <a:gd name="connsiteY2" fmla="*/ 723901 h 723901"/>
                <a:gd name="connsiteX3" fmla="*/ 0 w 507937"/>
                <a:gd name="connsiteY3" fmla="*/ 723901 h 723901"/>
              </a:gdLst>
              <a:ahLst/>
              <a:cxnLst>
                <a:cxn ang="0">
                  <a:pos x="connsiteX0" y="connsiteY0"/>
                </a:cxn>
                <a:cxn ang="0">
                  <a:pos x="connsiteX1" y="connsiteY1"/>
                </a:cxn>
                <a:cxn ang="0">
                  <a:pos x="connsiteX2" y="connsiteY2"/>
                </a:cxn>
                <a:cxn ang="0">
                  <a:pos x="connsiteX3" y="connsiteY3"/>
                </a:cxn>
              </a:cxnLst>
              <a:rect l="l" t="t" r="r" b="b"/>
              <a:pathLst>
                <a:path w="507937" h="723901">
                  <a:moveTo>
                    <a:pt x="200761" y="0"/>
                  </a:moveTo>
                  <a:lnTo>
                    <a:pt x="507937" y="0"/>
                  </a:lnTo>
                  <a:lnTo>
                    <a:pt x="307187" y="723901"/>
                  </a:lnTo>
                  <a:lnTo>
                    <a:pt x="0" y="723901"/>
                  </a:lnTo>
                  <a:close/>
                </a:path>
              </a:pathLst>
            </a:custGeom>
            <a:solidFill>
              <a:srgbClr val="007AC2"/>
            </a:solidFill>
            <a:ln w="9525" cap="flat">
              <a:noFill/>
              <a:prstDash val="solid"/>
              <a:miter/>
            </a:ln>
          </p:spPr>
          <p:txBody>
            <a:bodyPr rtlCol="0" anchor="ctr"/>
            <a:lstStyle/>
            <a:p>
              <a:endParaRPr lang="en-US" sz="1500"/>
            </a:p>
          </p:txBody>
        </p:sp>
        <p:sp>
          <p:nvSpPr>
            <p:cNvPr id="68" name="Freeform: Shape 67">
              <a:extLst>
                <a:ext uri="{FF2B5EF4-FFF2-40B4-BE49-F238E27FC236}">
                  <a16:creationId xmlns:a16="http://schemas.microsoft.com/office/drawing/2014/main" id="{2B450050-316C-4F09-9CE6-B0BFF130FEBC}"/>
                </a:ext>
              </a:extLst>
            </p:cNvPr>
            <p:cNvSpPr/>
            <p:nvPr/>
          </p:nvSpPr>
          <p:spPr>
            <a:xfrm>
              <a:off x="10767927" y="-1"/>
              <a:ext cx="419966" cy="723901"/>
            </a:xfrm>
            <a:custGeom>
              <a:avLst/>
              <a:gdLst>
                <a:gd name="connsiteX0" fmla="*/ 332166 w 419966"/>
                <a:gd name="connsiteY0" fmla="*/ 0 h 723901"/>
                <a:gd name="connsiteX1" fmla="*/ 419966 w 419966"/>
                <a:gd name="connsiteY1" fmla="*/ 0 h 723901"/>
                <a:gd name="connsiteX2" fmla="*/ 219204 w 419966"/>
                <a:gd name="connsiteY2" fmla="*/ 723901 h 723901"/>
                <a:gd name="connsiteX3" fmla="*/ 131416 w 419966"/>
                <a:gd name="connsiteY3" fmla="*/ 723901 h 723901"/>
                <a:gd name="connsiteX4" fmla="*/ 200750 w 419966"/>
                <a:gd name="connsiteY4" fmla="*/ 0 h 723901"/>
                <a:gd name="connsiteX5" fmla="*/ 288550 w 419966"/>
                <a:gd name="connsiteY5" fmla="*/ 0 h 723901"/>
                <a:gd name="connsiteX6" fmla="*/ 87800 w 419966"/>
                <a:gd name="connsiteY6" fmla="*/ 723901 h 723901"/>
                <a:gd name="connsiteX7" fmla="*/ 0 w 419966"/>
                <a:gd name="connsiteY7" fmla="*/ 723901 h 72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966" h="723901">
                  <a:moveTo>
                    <a:pt x="332166" y="0"/>
                  </a:moveTo>
                  <a:lnTo>
                    <a:pt x="419966" y="0"/>
                  </a:lnTo>
                  <a:lnTo>
                    <a:pt x="219204" y="723901"/>
                  </a:lnTo>
                  <a:lnTo>
                    <a:pt x="131416" y="723901"/>
                  </a:lnTo>
                  <a:close/>
                  <a:moveTo>
                    <a:pt x="200750" y="0"/>
                  </a:moveTo>
                  <a:lnTo>
                    <a:pt x="288550" y="0"/>
                  </a:lnTo>
                  <a:lnTo>
                    <a:pt x="87800" y="723901"/>
                  </a:lnTo>
                  <a:lnTo>
                    <a:pt x="0" y="723901"/>
                  </a:lnTo>
                  <a:close/>
                </a:path>
              </a:pathLst>
            </a:custGeom>
            <a:solidFill>
              <a:srgbClr val="FFD659"/>
            </a:solidFill>
            <a:ln w="9525" cap="flat">
              <a:noFill/>
              <a:prstDash val="solid"/>
              <a:miter/>
            </a:ln>
          </p:spPr>
          <p:txBody>
            <a:bodyPr rtlCol="0" anchor="ctr"/>
            <a:lstStyle/>
            <a:p>
              <a:endParaRPr lang="en-US" sz="1500"/>
            </a:p>
          </p:txBody>
        </p:sp>
      </p:grpSp>
      <p:sp>
        <p:nvSpPr>
          <p:cNvPr id="7" name="Title 6">
            <a:extLst>
              <a:ext uri="{FF2B5EF4-FFF2-40B4-BE49-F238E27FC236}">
                <a16:creationId xmlns:a16="http://schemas.microsoft.com/office/drawing/2014/main" id="{4DA3CA39-5021-4065-A4D9-41D25E0FD85E}"/>
              </a:ext>
            </a:extLst>
          </p:cNvPr>
          <p:cNvSpPr>
            <a:spLocks noGrp="1"/>
          </p:cNvSpPr>
          <p:nvPr userDrawn="1">
            <p:ph type="title"/>
          </p:nvPr>
        </p:nvSpPr>
        <p:spPr>
          <a:xfrm>
            <a:off x="228600" y="319453"/>
            <a:ext cx="7465499" cy="528272"/>
          </a:xfrm>
        </p:spPr>
        <p:txBody>
          <a:bodyPr/>
          <a:lstStyle>
            <a:lvl1pPr>
              <a:defRPr/>
            </a:lvl1pPr>
          </a:lstStyle>
          <a:p>
            <a:r>
              <a:rPr lang="en-US"/>
              <a:t>Click to edit Master title style</a:t>
            </a:r>
          </a:p>
        </p:txBody>
      </p:sp>
      <p:sp>
        <p:nvSpPr>
          <p:cNvPr id="69" name="Footer Placeholder 2">
            <a:extLst>
              <a:ext uri="{FF2B5EF4-FFF2-40B4-BE49-F238E27FC236}">
                <a16:creationId xmlns:a16="http://schemas.microsoft.com/office/drawing/2014/main" id="{1FE8A127-EA18-4317-8869-29AFF884DAAA}"/>
              </a:ext>
            </a:extLst>
          </p:cNvPr>
          <p:cNvSpPr>
            <a:spLocks noGrp="1"/>
          </p:cNvSpPr>
          <p:nvPr>
            <p:ph type="ftr" sz="quarter" idx="11"/>
          </p:nvPr>
        </p:nvSpPr>
        <p:spPr>
          <a:xfrm>
            <a:off x="228600" y="4298149"/>
            <a:ext cx="8686796" cy="273844"/>
          </a:xfrm>
        </p:spPr>
        <p:txBody>
          <a:bodyPr/>
          <a:lstStyle/>
          <a:p>
            <a:endParaRPr lang="en-US"/>
          </a:p>
        </p:txBody>
      </p:sp>
      <p:pic>
        <p:nvPicPr>
          <p:cNvPr id="17" name="Picture 16" descr="A close up of a logo&#10;&#10;Description automatically generated">
            <a:extLst>
              <a:ext uri="{FF2B5EF4-FFF2-40B4-BE49-F238E27FC236}">
                <a16:creationId xmlns:a16="http://schemas.microsoft.com/office/drawing/2014/main" id="{74EF6D93-4902-4922-A278-823678FA1C2D}"/>
              </a:ext>
            </a:extLst>
          </p:cNvPr>
          <p:cNvPicPr>
            <a:picLocks noChangeAspect="1"/>
          </p:cNvPicPr>
          <p:nvPr userDrawn="1"/>
        </p:nvPicPr>
        <p:blipFill>
          <a:blip r:embed="rId2"/>
          <a:stretch>
            <a:fillRect/>
          </a:stretch>
        </p:blipFill>
        <p:spPr>
          <a:xfrm>
            <a:off x="228600" y="4803178"/>
            <a:ext cx="696208" cy="208940"/>
          </a:xfrm>
          <a:prstGeom prst="rect">
            <a:avLst/>
          </a:prstGeom>
        </p:spPr>
      </p:pic>
    </p:spTree>
    <p:extLst>
      <p:ext uri="{BB962C8B-B14F-4D97-AF65-F5344CB8AC3E}">
        <p14:creationId xmlns:p14="http://schemas.microsoft.com/office/powerpoint/2010/main" val="275432157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2">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22D3663F-4F83-47CA-AC86-C7856AAB2118}"/>
              </a:ext>
            </a:extLst>
          </p:cNvPr>
          <p:cNvSpPr>
            <a:spLocks noGrp="1"/>
          </p:cNvSpPr>
          <p:nvPr>
            <p:ph sz="quarter" idx="10"/>
          </p:nvPr>
        </p:nvSpPr>
        <p:spPr>
          <a:xfrm>
            <a:off x="228600" y="1131570"/>
            <a:ext cx="8686800" cy="3166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319DE498-2E7F-47D4-8326-B305EEDC7FDD}"/>
              </a:ext>
            </a:extLst>
          </p:cNvPr>
          <p:cNvSpPr>
            <a:spLocks noGrp="1"/>
          </p:cNvSpPr>
          <p:nvPr>
            <p:ph type="ftr" sz="quarter" idx="11"/>
          </p:nvPr>
        </p:nvSpPr>
        <p:spPr>
          <a:xfrm>
            <a:off x="228600" y="4298149"/>
            <a:ext cx="8686796" cy="273844"/>
          </a:xfrm>
        </p:spPr>
        <p:txBody>
          <a:bodyPr/>
          <a:lstStyle/>
          <a:p>
            <a:endParaRPr lang="en-US"/>
          </a:p>
        </p:txBody>
      </p:sp>
      <p:cxnSp>
        <p:nvCxnSpPr>
          <p:cNvPr id="26" name="Straight Connector 25">
            <a:extLst>
              <a:ext uri="{FF2B5EF4-FFF2-40B4-BE49-F238E27FC236}">
                <a16:creationId xmlns:a16="http://schemas.microsoft.com/office/drawing/2014/main" id="{F16C866A-E4A6-42A2-A099-CD7F1CEF9728}"/>
              </a:ext>
            </a:extLst>
          </p:cNvPr>
          <p:cNvCxnSpPr/>
          <p:nvPr userDrawn="1"/>
        </p:nvCxnSpPr>
        <p:spPr>
          <a:xfrm>
            <a:off x="1143" y="4668299"/>
            <a:ext cx="914171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F6F349A-9FD6-49F0-B8F2-FBCD66F73589}"/>
              </a:ext>
            </a:extLst>
          </p:cNvPr>
          <p:cNvSpPr txBox="1"/>
          <p:nvPr userDrawn="1"/>
        </p:nvSpPr>
        <p:spPr>
          <a:xfrm>
            <a:off x="8588593" y="4668299"/>
            <a:ext cx="326807" cy="475202"/>
          </a:xfrm>
          <a:prstGeom prst="rect">
            <a:avLst/>
          </a:prstGeom>
          <a:noFill/>
        </p:spPr>
        <p:txBody>
          <a:bodyPr wrap="square" lIns="0" tIns="0" rIns="0" bIns="0" rtlCol="0" anchor="ctr" anchorCtr="0">
            <a:noAutofit/>
          </a:bodyPr>
          <a:lstStyle/>
          <a:p>
            <a:pPr algn="r"/>
            <a:fld id="{996B5273-46EB-4870-A6B0-6E7F43CBD6D0}" type="slidenum">
              <a:rPr lang="en-US" sz="750" smtClean="0">
                <a:solidFill>
                  <a:schemeClr val="bg1">
                    <a:lumMod val="50000"/>
                  </a:schemeClr>
                </a:solidFill>
              </a:rPr>
              <a:pPr algn="r"/>
              <a:t>‹#›</a:t>
            </a:fld>
            <a:endParaRPr lang="en-US" sz="1200">
              <a:solidFill>
                <a:schemeClr val="bg1">
                  <a:lumMod val="50000"/>
                </a:schemeClr>
              </a:solidFill>
            </a:endParaRPr>
          </a:p>
        </p:txBody>
      </p:sp>
      <p:sp>
        <p:nvSpPr>
          <p:cNvPr id="34" name="TextBox 33">
            <a:extLst>
              <a:ext uri="{FF2B5EF4-FFF2-40B4-BE49-F238E27FC236}">
                <a16:creationId xmlns:a16="http://schemas.microsoft.com/office/drawing/2014/main" id="{9F474B03-2ABA-4A0B-8DDE-4ADF6745A859}"/>
              </a:ext>
            </a:extLst>
          </p:cNvPr>
          <p:cNvSpPr txBox="1"/>
          <p:nvPr userDrawn="1"/>
        </p:nvSpPr>
        <p:spPr>
          <a:xfrm>
            <a:off x="3517187" y="4668300"/>
            <a:ext cx="2109628" cy="475201"/>
          </a:xfrm>
          <a:prstGeom prst="rect">
            <a:avLst/>
          </a:prstGeom>
          <a:noFill/>
        </p:spPr>
        <p:txBody>
          <a:bodyPr wrap="square" lIns="0" tIns="0" rIns="0" bIns="0" rtlCol="0" anchor="ctr" anchorCtr="0">
            <a:noAutofit/>
          </a:bodyPr>
          <a:lstStyle/>
          <a:p>
            <a:pPr algn="ctr"/>
            <a:r>
              <a:rPr lang="en-US" sz="750">
                <a:solidFill>
                  <a:schemeClr val="bg1">
                    <a:lumMod val="50000"/>
                  </a:schemeClr>
                </a:solidFill>
              </a:rPr>
              <a:t>CONFIDENTIAL—FOR NASCAR USE ONLY</a:t>
            </a:r>
          </a:p>
        </p:txBody>
      </p:sp>
      <p:grpSp>
        <p:nvGrpSpPr>
          <p:cNvPr id="9" name="Group 8">
            <a:extLst>
              <a:ext uri="{FF2B5EF4-FFF2-40B4-BE49-F238E27FC236}">
                <a16:creationId xmlns:a16="http://schemas.microsoft.com/office/drawing/2014/main" id="{7D2FCE09-174C-442C-B0C0-A2C49131882F}"/>
              </a:ext>
            </a:extLst>
          </p:cNvPr>
          <p:cNvGrpSpPr/>
          <p:nvPr userDrawn="1"/>
        </p:nvGrpSpPr>
        <p:grpSpPr>
          <a:xfrm>
            <a:off x="8075946" y="-1"/>
            <a:ext cx="919673" cy="542926"/>
            <a:chOff x="10767927" y="-1"/>
            <a:chExt cx="1226231" cy="723901"/>
          </a:xfrm>
        </p:grpSpPr>
        <p:sp>
          <p:nvSpPr>
            <p:cNvPr id="66" name="Freeform: Shape 65">
              <a:extLst>
                <a:ext uri="{FF2B5EF4-FFF2-40B4-BE49-F238E27FC236}">
                  <a16:creationId xmlns:a16="http://schemas.microsoft.com/office/drawing/2014/main" id="{5344601E-2ACE-4E22-ABE4-C6728FB36DC8}"/>
                </a:ext>
              </a:extLst>
            </p:cNvPr>
            <p:cNvSpPr/>
            <p:nvPr/>
          </p:nvSpPr>
          <p:spPr>
            <a:xfrm>
              <a:off x="11073083" y="-1"/>
              <a:ext cx="524646" cy="723901"/>
            </a:xfrm>
            <a:custGeom>
              <a:avLst/>
              <a:gdLst>
                <a:gd name="connsiteX0" fmla="*/ 384184 w 524646"/>
                <a:gd name="connsiteY0" fmla="*/ 0 h 723901"/>
                <a:gd name="connsiteX1" fmla="*/ 524646 w 524646"/>
                <a:gd name="connsiteY1" fmla="*/ 0 h 723901"/>
                <a:gd name="connsiteX2" fmla="*/ 323896 w 524646"/>
                <a:gd name="connsiteY2" fmla="*/ 723901 h 723901"/>
                <a:gd name="connsiteX3" fmla="*/ 183434 w 524646"/>
                <a:gd name="connsiteY3" fmla="*/ 723901 h 723901"/>
                <a:gd name="connsiteX4" fmla="*/ 200750 w 524646"/>
                <a:gd name="connsiteY4" fmla="*/ 0 h 723901"/>
                <a:gd name="connsiteX5" fmla="*/ 341213 w 524646"/>
                <a:gd name="connsiteY5" fmla="*/ 0 h 723901"/>
                <a:gd name="connsiteX6" fmla="*/ 140463 w 524646"/>
                <a:gd name="connsiteY6" fmla="*/ 723901 h 723901"/>
                <a:gd name="connsiteX7" fmla="*/ 0 w 524646"/>
                <a:gd name="connsiteY7" fmla="*/ 723901 h 72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646" h="723901">
                  <a:moveTo>
                    <a:pt x="384184" y="0"/>
                  </a:moveTo>
                  <a:lnTo>
                    <a:pt x="524646" y="0"/>
                  </a:lnTo>
                  <a:lnTo>
                    <a:pt x="323896" y="723901"/>
                  </a:lnTo>
                  <a:lnTo>
                    <a:pt x="183434" y="723901"/>
                  </a:lnTo>
                  <a:close/>
                  <a:moveTo>
                    <a:pt x="200750" y="0"/>
                  </a:moveTo>
                  <a:lnTo>
                    <a:pt x="341213" y="0"/>
                  </a:lnTo>
                  <a:lnTo>
                    <a:pt x="140463" y="723901"/>
                  </a:lnTo>
                  <a:lnTo>
                    <a:pt x="0" y="723901"/>
                  </a:lnTo>
                  <a:close/>
                </a:path>
              </a:pathLst>
            </a:custGeom>
            <a:solidFill>
              <a:srgbClr val="E4002B"/>
            </a:solidFill>
            <a:ln w="9525" cap="flat">
              <a:noFill/>
              <a:prstDash val="solid"/>
              <a:miter/>
            </a:ln>
          </p:spPr>
          <p:txBody>
            <a:bodyPr rtlCol="0" anchor="ctr"/>
            <a:lstStyle/>
            <a:p>
              <a:endParaRPr lang="en-US" sz="1500"/>
            </a:p>
          </p:txBody>
        </p:sp>
        <p:sp>
          <p:nvSpPr>
            <p:cNvPr id="64" name="Freeform: Shape 63">
              <a:extLst>
                <a:ext uri="{FF2B5EF4-FFF2-40B4-BE49-F238E27FC236}">
                  <a16:creationId xmlns:a16="http://schemas.microsoft.com/office/drawing/2014/main" id="{AE4E2E02-902B-4B4E-ABFE-275DA75F14FD}"/>
                </a:ext>
              </a:extLst>
            </p:cNvPr>
            <p:cNvSpPr/>
            <p:nvPr userDrawn="1"/>
          </p:nvSpPr>
          <p:spPr>
            <a:xfrm>
              <a:off x="11486221" y="-1"/>
              <a:ext cx="507937" cy="723901"/>
            </a:xfrm>
            <a:custGeom>
              <a:avLst/>
              <a:gdLst>
                <a:gd name="connsiteX0" fmla="*/ 200761 w 507937"/>
                <a:gd name="connsiteY0" fmla="*/ 0 h 723901"/>
                <a:gd name="connsiteX1" fmla="*/ 507937 w 507937"/>
                <a:gd name="connsiteY1" fmla="*/ 0 h 723901"/>
                <a:gd name="connsiteX2" fmla="*/ 307187 w 507937"/>
                <a:gd name="connsiteY2" fmla="*/ 723901 h 723901"/>
                <a:gd name="connsiteX3" fmla="*/ 0 w 507937"/>
                <a:gd name="connsiteY3" fmla="*/ 723901 h 723901"/>
              </a:gdLst>
              <a:ahLst/>
              <a:cxnLst>
                <a:cxn ang="0">
                  <a:pos x="connsiteX0" y="connsiteY0"/>
                </a:cxn>
                <a:cxn ang="0">
                  <a:pos x="connsiteX1" y="connsiteY1"/>
                </a:cxn>
                <a:cxn ang="0">
                  <a:pos x="connsiteX2" y="connsiteY2"/>
                </a:cxn>
                <a:cxn ang="0">
                  <a:pos x="connsiteX3" y="connsiteY3"/>
                </a:cxn>
              </a:cxnLst>
              <a:rect l="l" t="t" r="r" b="b"/>
              <a:pathLst>
                <a:path w="507937" h="723901">
                  <a:moveTo>
                    <a:pt x="200761" y="0"/>
                  </a:moveTo>
                  <a:lnTo>
                    <a:pt x="507937" y="0"/>
                  </a:lnTo>
                  <a:lnTo>
                    <a:pt x="307187" y="723901"/>
                  </a:lnTo>
                  <a:lnTo>
                    <a:pt x="0" y="723901"/>
                  </a:lnTo>
                  <a:close/>
                </a:path>
              </a:pathLst>
            </a:custGeom>
            <a:solidFill>
              <a:srgbClr val="007AC2"/>
            </a:solidFill>
            <a:ln w="9525" cap="flat">
              <a:noFill/>
              <a:prstDash val="solid"/>
              <a:miter/>
            </a:ln>
          </p:spPr>
          <p:txBody>
            <a:bodyPr rtlCol="0" anchor="ctr"/>
            <a:lstStyle/>
            <a:p>
              <a:endParaRPr lang="en-US" sz="1500"/>
            </a:p>
          </p:txBody>
        </p:sp>
        <p:sp>
          <p:nvSpPr>
            <p:cNvPr id="68" name="Freeform: Shape 67">
              <a:extLst>
                <a:ext uri="{FF2B5EF4-FFF2-40B4-BE49-F238E27FC236}">
                  <a16:creationId xmlns:a16="http://schemas.microsoft.com/office/drawing/2014/main" id="{2B450050-316C-4F09-9CE6-B0BFF130FEBC}"/>
                </a:ext>
              </a:extLst>
            </p:cNvPr>
            <p:cNvSpPr/>
            <p:nvPr/>
          </p:nvSpPr>
          <p:spPr>
            <a:xfrm>
              <a:off x="10767927" y="-1"/>
              <a:ext cx="419966" cy="723901"/>
            </a:xfrm>
            <a:custGeom>
              <a:avLst/>
              <a:gdLst>
                <a:gd name="connsiteX0" fmla="*/ 332166 w 419966"/>
                <a:gd name="connsiteY0" fmla="*/ 0 h 723901"/>
                <a:gd name="connsiteX1" fmla="*/ 419966 w 419966"/>
                <a:gd name="connsiteY1" fmla="*/ 0 h 723901"/>
                <a:gd name="connsiteX2" fmla="*/ 219204 w 419966"/>
                <a:gd name="connsiteY2" fmla="*/ 723901 h 723901"/>
                <a:gd name="connsiteX3" fmla="*/ 131416 w 419966"/>
                <a:gd name="connsiteY3" fmla="*/ 723901 h 723901"/>
                <a:gd name="connsiteX4" fmla="*/ 200750 w 419966"/>
                <a:gd name="connsiteY4" fmla="*/ 0 h 723901"/>
                <a:gd name="connsiteX5" fmla="*/ 288550 w 419966"/>
                <a:gd name="connsiteY5" fmla="*/ 0 h 723901"/>
                <a:gd name="connsiteX6" fmla="*/ 87800 w 419966"/>
                <a:gd name="connsiteY6" fmla="*/ 723901 h 723901"/>
                <a:gd name="connsiteX7" fmla="*/ 0 w 419966"/>
                <a:gd name="connsiteY7" fmla="*/ 723901 h 72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966" h="723901">
                  <a:moveTo>
                    <a:pt x="332166" y="0"/>
                  </a:moveTo>
                  <a:lnTo>
                    <a:pt x="419966" y="0"/>
                  </a:lnTo>
                  <a:lnTo>
                    <a:pt x="219204" y="723901"/>
                  </a:lnTo>
                  <a:lnTo>
                    <a:pt x="131416" y="723901"/>
                  </a:lnTo>
                  <a:close/>
                  <a:moveTo>
                    <a:pt x="200750" y="0"/>
                  </a:moveTo>
                  <a:lnTo>
                    <a:pt x="288550" y="0"/>
                  </a:lnTo>
                  <a:lnTo>
                    <a:pt x="87800" y="723901"/>
                  </a:lnTo>
                  <a:lnTo>
                    <a:pt x="0" y="723901"/>
                  </a:lnTo>
                  <a:close/>
                </a:path>
              </a:pathLst>
            </a:custGeom>
            <a:solidFill>
              <a:srgbClr val="FFD659"/>
            </a:solidFill>
            <a:ln w="9525" cap="flat">
              <a:noFill/>
              <a:prstDash val="solid"/>
              <a:miter/>
            </a:ln>
          </p:spPr>
          <p:txBody>
            <a:bodyPr rtlCol="0" anchor="ctr"/>
            <a:lstStyle/>
            <a:p>
              <a:endParaRPr lang="en-US" sz="1500"/>
            </a:p>
          </p:txBody>
        </p:sp>
      </p:grpSp>
      <p:sp>
        <p:nvSpPr>
          <p:cNvPr id="7" name="Title 6">
            <a:extLst>
              <a:ext uri="{FF2B5EF4-FFF2-40B4-BE49-F238E27FC236}">
                <a16:creationId xmlns:a16="http://schemas.microsoft.com/office/drawing/2014/main" id="{4DA3CA39-5021-4065-A4D9-41D25E0FD85E}"/>
              </a:ext>
            </a:extLst>
          </p:cNvPr>
          <p:cNvSpPr>
            <a:spLocks noGrp="1"/>
          </p:cNvSpPr>
          <p:nvPr userDrawn="1">
            <p:ph type="title"/>
          </p:nvPr>
        </p:nvSpPr>
        <p:spPr>
          <a:xfrm>
            <a:off x="228600" y="319453"/>
            <a:ext cx="7465499" cy="528272"/>
          </a:xfrm>
        </p:spPr>
        <p:txBody>
          <a:bodyPr/>
          <a:lstStyle>
            <a:lvl1pPr>
              <a:defRPr/>
            </a:lvl1pPr>
          </a:lstStyle>
          <a:p>
            <a:r>
              <a:rPr lang="en-US"/>
              <a:t>Click to edit Master title style</a:t>
            </a:r>
          </a:p>
        </p:txBody>
      </p:sp>
      <p:pic>
        <p:nvPicPr>
          <p:cNvPr id="19" name="Picture 18" descr="A close up of a logo&#10;&#10;Description automatically generated">
            <a:extLst>
              <a:ext uri="{FF2B5EF4-FFF2-40B4-BE49-F238E27FC236}">
                <a16:creationId xmlns:a16="http://schemas.microsoft.com/office/drawing/2014/main" id="{68DCB392-F275-45A3-A323-3CDA218927FA}"/>
              </a:ext>
            </a:extLst>
          </p:cNvPr>
          <p:cNvPicPr>
            <a:picLocks noChangeAspect="1"/>
          </p:cNvPicPr>
          <p:nvPr userDrawn="1"/>
        </p:nvPicPr>
        <p:blipFill>
          <a:blip r:embed="rId2"/>
          <a:stretch>
            <a:fillRect/>
          </a:stretch>
        </p:blipFill>
        <p:spPr>
          <a:xfrm>
            <a:off x="228600" y="4803178"/>
            <a:ext cx="696208" cy="208940"/>
          </a:xfrm>
          <a:prstGeom prst="rect">
            <a:avLst/>
          </a:prstGeom>
        </p:spPr>
      </p:pic>
    </p:spTree>
    <p:extLst>
      <p:ext uri="{BB962C8B-B14F-4D97-AF65-F5344CB8AC3E}">
        <p14:creationId xmlns:p14="http://schemas.microsoft.com/office/powerpoint/2010/main" val="178223320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ntent 2">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22D3663F-4F83-47CA-AC86-C7856AAB2118}"/>
              </a:ext>
            </a:extLst>
          </p:cNvPr>
          <p:cNvSpPr>
            <a:spLocks noGrp="1"/>
          </p:cNvSpPr>
          <p:nvPr>
            <p:ph sz="quarter" idx="10"/>
          </p:nvPr>
        </p:nvSpPr>
        <p:spPr>
          <a:xfrm>
            <a:off x="228600" y="1131570"/>
            <a:ext cx="4256315" cy="3166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319DE498-2E7F-47D4-8326-B305EEDC7FDD}"/>
              </a:ext>
            </a:extLst>
          </p:cNvPr>
          <p:cNvSpPr>
            <a:spLocks noGrp="1"/>
          </p:cNvSpPr>
          <p:nvPr>
            <p:ph type="ftr" sz="quarter" idx="11"/>
          </p:nvPr>
        </p:nvSpPr>
        <p:spPr>
          <a:xfrm>
            <a:off x="228600" y="4298149"/>
            <a:ext cx="8686796" cy="273844"/>
          </a:xfrm>
        </p:spPr>
        <p:txBody>
          <a:bodyPr/>
          <a:lstStyle/>
          <a:p>
            <a:endParaRPr lang="en-US"/>
          </a:p>
        </p:txBody>
      </p:sp>
      <p:cxnSp>
        <p:nvCxnSpPr>
          <p:cNvPr id="26" name="Straight Connector 25">
            <a:extLst>
              <a:ext uri="{FF2B5EF4-FFF2-40B4-BE49-F238E27FC236}">
                <a16:creationId xmlns:a16="http://schemas.microsoft.com/office/drawing/2014/main" id="{F16C866A-E4A6-42A2-A099-CD7F1CEF9728}"/>
              </a:ext>
            </a:extLst>
          </p:cNvPr>
          <p:cNvCxnSpPr/>
          <p:nvPr userDrawn="1"/>
        </p:nvCxnSpPr>
        <p:spPr>
          <a:xfrm>
            <a:off x="1143" y="4668299"/>
            <a:ext cx="914171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F6F349A-9FD6-49F0-B8F2-FBCD66F73589}"/>
              </a:ext>
            </a:extLst>
          </p:cNvPr>
          <p:cNvSpPr txBox="1"/>
          <p:nvPr userDrawn="1"/>
        </p:nvSpPr>
        <p:spPr>
          <a:xfrm>
            <a:off x="8588593" y="4668299"/>
            <a:ext cx="326807" cy="475202"/>
          </a:xfrm>
          <a:prstGeom prst="rect">
            <a:avLst/>
          </a:prstGeom>
          <a:noFill/>
        </p:spPr>
        <p:txBody>
          <a:bodyPr wrap="square" lIns="0" tIns="0" rIns="0" bIns="0" rtlCol="0" anchor="ctr" anchorCtr="0">
            <a:noAutofit/>
          </a:bodyPr>
          <a:lstStyle/>
          <a:p>
            <a:pPr algn="r"/>
            <a:fld id="{996B5273-46EB-4870-A6B0-6E7F43CBD6D0}" type="slidenum">
              <a:rPr lang="en-US" sz="750" smtClean="0">
                <a:solidFill>
                  <a:schemeClr val="bg1">
                    <a:lumMod val="50000"/>
                  </a:schemeClr>
                </a:solidFill>
              </a:rPr>
              <a:pPr algn="r"/>
              <a:t>‹#›</a:t>
            </a:fld>
            <a:endParaRPr lang="en-US" sz="1200">
              <a:solidFill>
                <a:schemeClr val="bg1">
                  <a:lumMod val="50000"/>
                </a:schemeClr>
              </a:solidFill>
            </a:endParaRPr>
          </a:p>
        </p:txBody>
      </p:sp>
      <p:sp>
        <p:nvSpPr>
          <p:cNvPr id="34" name="TextBox 33">
            <a:extLst>
              <a:ext uri="{FF2B5EF4-FFF2-40B4-BE49-F238E27FC236}">
                <a16:creationId xmlns:a16="http://schemas.microsoft.com/office/drawing/2014/main" id="{9F474B03-2ABA-4A0B-8DDE-4ADF6745A859}"/>
              </a:ext>
            </a:extLst>
          </p:cNvPr>
          <p:cNvSpPr txBox="1"/>
          <p:nvPr userDrawn="1"/>
        </p:nvSpPr>
        <p:spPr>
          <a:xfrm>
            <a:off x="3517187" y="4668300"/>
            <a:ext cx="2109628" cy="475201"/>
          </a:xfrm>
          <a:prstGeom prst="rect">
            <a:avLst/>
          </a:prstGeom>
          <a:noFill/>
        </p:spPr>
        <p:txBody>
          <a:bodyPr wrap="square" lIns="0" tIns="0" rIns="0" bIns="0" rtlCol="0" anchor="ctr" anchorCtr="0">
            <a:noAutofit/>
          </a:bodyPr>
          <a:lstStyle/>
          <a:p>
            <a:pPr algn="ctr"/>
            <a:r>
              <a:rPr lang="en-US" sz="750">
                <a:solidFill>
                  <a:schemeClr val="bg1">
                    <a:lumMod val="50000"/>
                  </a:schemeClr>
                </a:solidFill>
              </a:rPr>
              <a:t>CONFIDENTIAL—FOR NASCAR USE ONLY</a:t>
            </a:r>
          </a:p>
        </p:txBody>
      </p:sp>
      <p:grpSp>
        <p:nvGrpSpPr>
          <p:cNvPr id="9" name="Group 8">
            <a:extLst>
              <a:ext uri="{FF2B5EF4-FFF2-40B4-BE49-F238E27FC236}">
                <a16:creationId xmlns:a16="http://schemas.microsoft.com/office/drawing/2014/main" id="{7D2FCE09-174C-442C-B0C0-A2C49131882F}"/>
              </a:ext>
            </a:extLst>
          </p:cNvPr>
          <p:cNvGrpSpPr/>
          <p:nvPr userDrawn="1"/>
        </p:nvGrpSpPr>
        <p:grpSpPr>
          <a:xfrm>
            <a:off x="8075946" y="-1"/>
            <a:ext cx="919673" cy="542926"/>
            <a:chOff x="10767927" y="-1"/>
            <a:chExt cx="1226231" cy="723901"/>
          </a:xfrm>
        </p:grpSpPr>
        <p:sp>
          <p:nvSpPr>
            <p:cNvPr id="66" name="Freeform: Shape 65">
              <a:extLst>
                <a:ext uri="{FF2B5EF4-FFF2-40B4-BE49-F238E27FC236}">
                  <a16:creationId xmlns:a16="http://schemas.microsoft.com/office/drawing/2014/main" id="{5344601E-2ACE-4E22-ABE4-C6728FB36DC8}"/>
                </a:ext>
              </a:extLst>
            </p:cNvPr>
            <p:cNvSpPr/>
            <p:nvPr/>
          </p:nvSpPr>
          <p:spPr>
            <a:xfrm>
              <a:off x="11073083" y="-1"/>
              <a:ext cx="524646" cy="723901"/>
            </a:xfrm>
            <a:custGeom>
              <a:avLst/>
              <a:gdLst>
                <a:gd name="connsiteX0" fmla="*/ 384184 w 524646"/>
                <a:gd name="connsiteY0" fmla="*/ 0 h 723901"/>
                <a:gd name="connsiteX1" fmla="*/ 524646 w 524646"/>
                <a:gd name="connsiteY1" fmla="*/ 0 h 723901"/>
                <a:gd name="connsiteX2" fmla="*/ 323896 w 524646"/>
                <a:gd name="connsiteY2" fmla="*/ 723901 h 723901"/>
                <a:gd name="connsiteX3" fmla="*/ 183434 w 524646"/>
                <a:gd name="connsiteY3" fmla="*/ 723901 h 723901"/>
                <a:gd name="connsiteX4" fmla="*/ 200750 w 524646"/>
                <a:gd name="connsiteY4" fmla="*/ 0 h 723901"/>
                <a:gd name="connsiteX5" fmla="*/ 341213 w 524646"/>
                <a:gd name="connsiteY5" fmla="*/ 0 h 723901"/>
                <a:gd name="connsiteX6" fmla="*/ 140463 w 524646"/>
                <a:gd name="connsiteY6" fmla="*/ 723901 h 723901"/>
                <a:gd name="connsiteX7" fmla="*/ 0 w 524646"/>
                <a:gd name="connsiteY7" fmla="*/ 723901 h 72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646" h="723901">
                  <a:moveTo>
                    <a:pt x="384184" y="0"/>
                  </a:moveTo>
                  <a:lnTo>
                    <a:pt x="524646" y="0"/>
                  </a:lnTo>
                  <a:lnTo>
                    <a:pt x="323896" y="723901"/>
                  </a:lnTo>
                  <a:lnTo>
                    <a:pt x="183434" y="723901"/>
                  </a:lnTo>
                  <a:close/>
                  <a:moveTo>
                    <a:pt x="200750" y="0"/>
                  </a:moveTo>
                  <a:lnTo>
                    <a:pt x="341213" y="0"/>
                  </a:lnTo>
                  <a:lnTo>
                    <a:pt x="140463" y="723901"/>
                  </a:lnTo>
                  <a:lnTo>
                    <a:pt x="0" y="723901"/>
                  </a:lnTo>
                  <a:close/>
                </a:path>
              </a:pathLst>
            </a:custGeom>
            <a:solidFill>
              <a:srgbClr val="E4002B"/>
            </a:solidFill>
            <a:ln w="9525" cap="flat">
              <a:noFill/>
              <a:prstDash val="solid"/>
              <a:miter/>
            </a:ln>
          </p:spPr>
          <p:txBody>
            <a:bodyPr rtlCol="0" anchor="ctr"/>
            <a:lstStyle/>
            <a:p>
              <a:endParaRPr lang="en-US" sz="1500"/>
            </a:p>
          </p:txBody>
        </p:sp>
        <p:sp>
          <p:nvSpPr>
            <p:cNvPr id="64" name="Freeform: Shape 63">
              <a:extLst>
                <a:ext uri="{FF2B5EF4-FFF2-40B4-BE49-F238E27FC236}">
                  <a16:creationId xmlns:a16="http://schemas.microsoft.com/office/drawing/2014/main" id="{AE4E2E02-902B-4B4E-ABFE-275DA75F14FD}"/>
                </a:ext>
              </a:extLst>
            </p:cNvPr>
            <p:cNvSpPr/>
            <p:nvPr userDrawn="1"/>
          </p:nvSpPr>
          <p:spPr>
            <a:xfrm>
              <a:off x="11486221" y="-1"/>
              <a:ext cx="507937" cy="723901"/>
            </a:xfrm>
            <a:custGeom>
              <a:avLst/>
              <a:gdLst>
                <a:gd name="connsiteX0" fmla="*/ 200761 w 507937"/>
                <a:gd name="connsiteY0" fmla="*/ 0 h 723901"/>
                <a:gd name="connsiteX1" fmla="*/ 507937 w 507937"/>
                <a:gd name="connsiteY1" fmla="*/ 0 h 723901"/>
                <a:gd name="connsiteX2" fmla="*/ 307187 w 507937"/>
                <a:gd name="connsiteY2" fmla="*/ 723901 h 723901"/>
                <a:gd name="connsiteX3" fmla="*/ 0 w 507937"/>
                <a:gd name="connsiteY3" fmla="*/ 723901 h 723901"/>
              </a:gdLst>
              <a:ahLst/>
              <a:cxnLst>
                <a:cxn ang="0">
                  <a:pos x="connsiteX0" y="connsiteY0"/>
                </a:cxn>
                <a:cxn ang="0">
                  <a:pos x="connsiteX1" y="connsiteY1"/>
                </a:cxn>
                <a:cxn ang="0">
                  <a:pos x="connsiteX2" y="connsiteY2"/>
                </a:cxn>
                <a:cxn ang="0">
                  <a:pos x="connsiteX3" y="connsiteY3"/>
                </a:cxn>
              </a:cxnLst>
              <a:rect l="l" t="t" r="r" b="b"/>
              <a:pathLst>
                <a:path w="507937" h="723901">
                  <a:moveTo>
                    <a:pt x="200761" y="0"/>
                  </a:moveTo>
                  <a:lnTo>
                    <a:pt x="507937" y="0"/>
                  </a:lnTo>
                  <a:lnTo>
                    <a:pt x="307187" y="723901"/>
                  </a:lnTo>
                  <a:lnTo>
                    <a:pt x="0" y="723901"/>
                  </a:lnTo>
                  <a:close/>
                </a:path>
              </a:pathLst>
            </a:custGeom>
            <a:solidFill>
              <a:srgbClr val="007AC2"/>
            </a:solidFill>
            <a:ln w="9525" cap="flat">
              <a:noFill/>
              <a:prstDash val="solid"/>
              <a:miter/>
            </a:ln>
          </p:spPr>
          <p:txBody>
            <a:bodyPr rtlCol="0" anchor="ctr"/>
            <a:lstStyle/>
            <a:p>
              <a:endParaRPr lang="en-US" sz="1500"/>
            </a:p>
          </p:txBody>
        </p:sp>
        <p:sp>
          <p:nvSpPr>
            <p:cNvPr id="68" name="Freeform: Shape 67">
              <a:extLst>
                <a:ext uri="{FF2B5EF4-FFF2-40B4-BE49-F238E27FC236}">
                  <a16:creationId xmlns:a16="http://schemas.microsoft.com/office/drawing/2014/main" id="{2B450050-316C-4F09-9CE6-B0BFF130FEBC}"/>
                </a:ext>
              </a:extLst>
            </p:cNvPr>
            <p:cNvSpPr/>
            <p:nvPr/>
          </p:nvSpPr>
          <p:spPr>
            <a:xfrm>
              <a:off x="10767927" y="-1"/>
              <a:ext cx="419966" cy="723901"/>
            </a:xfrm>
            <a:custGeom>
              <a:avLst/>
              <a:gdLst>
                <a:gd name="connsiteX0" fmla="*/ 332166 w 419966"/>
                <a:gd name="connsiteY0" fmla="*/ 0 h 723901"/>
                <a:gd name="connsiteX1" fmla="*/ 419966 w 419966"/>
                <a:gd name="connsiteY1" fmla="*/ 0 h 723901"/>
                <a:gd name="connsiteX2" fmla="*/ 219204 w 419966"/>
                <a:gd name="connsiteY2" fmla="*/ 723901 h 723901"/>
                <a:gd name="connsiteX3" fmla="*/ 131416 w 419966"/>
                <a:gd name="connsiteY3" fmla="*/ 723901 h 723901"/>
                <a:gd name="connsiteX4" fmla="*/ 200750 w 419966"/>
                <a:gd name="connsiteY4" fmla="*/ 0 h 723901"/>
                <a:gd name="connsiteX5" fmla="*/ 288550 w 419966"/>
                <a:gd name="connsiteY5" fmla="*/ 0 h 723901"/>
                <a:gd name="connsiteX6" fmla="*/ 87800 w 419966"/>
                <a:gd name="connsiteY6" fmla="*/ 723901 h 723901"/>
                <a:gd name="connsiteX7" fmla="*/ 0 w 419966"/>
                <a:gd name="connsiteY7" fmla="*/ 723901 h 72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966" h="723901">
                  <a:moveTo>
                    <a:pt x="332166" y="0"/>
                  </a:moveTo>
                  <a:lnTo>
                    <a:pt x="419966" y="0"/>
                  </a:lnTo>
                  <a:lnTo>
                    <a:pt x="219204" y="723901"/>
                  </a:lnTo>
                  <a:lnTo>
                    <a:pt x="131416" y="723901"/>
                  </a:lnTo>
                  <a:close/>
                  <a:moveTo>
                    <a:pt x="200750" y="0"/>
                  </a:moveTo>
                  <a:lnTo>
                    <a:pt x="288550" y="0"/>
                  </a:lnTo>
                  <a:lnTo>
                    <a:pt x="87800" y="723901"/>
                  </a:lnTo>
                  <a:lnTo>
                    <a:pt x="0" y="723901"/>
                  </a:lnTo>
                  <a:close/>
                </a:path>
              </a:pathLst>
            </a:custGeom>
            <a:solidFill>
              <a:srgbClr val="FFD659"/>
            </a:solidFill>
            <a:ln w="9525" cap="flat">
              <a:noFill/>
              <a:prstDash val="solid"/>
              <a:miter/>
            </a:ln>
          </p:spPr>
          <p:txBody>
            <a:bodyPr rtlCol="0" anchor="ctr"/>
            <a:lstStyle/>
            <a:p>
              <a:endParaRPr lang="en-US" sz="1500"/>
            </a:p>
          </p:txBody>
        </p:sp>
      </p:grpSp>
      <p:sp>
        <p:nvSpPr>
          <p:cNvPr id="7" name="Title 6">
            <a:extLst>
              <a:ext uri="{FF2B5EF4-FFF2-40B4-BE49-F238E27FC236}">
                <a16:creationId xmlns:a16="http://schemas.microsoft.com/office/drawing/2014/main" id="{4DA3CA39-5021-4065-A4D9-41D25E0FD85E}"/>
              </a:ext>
            </a:extLst>
          </p:cNvPr>
          <p:cNvSpPr>
            <a:spLocks noGrp="1"/>
          </p:cNvSpPr>
          <p:nvPr userDrawn="1">
            <p:ph type="title"/>
          </p:nvPr>
        </p:nvSpPr>
        <p:spPr>
          <a:xfrm>
            <a:off x="228600" y="319453"/>
            <a:ext cx="7465499" cy="528272"/>
          </a:xfrm>
        </p:spPr>
        <p:txBody>
          <a:bodyPr/>
          <a:lstStyle>
            <a:lvl1pPr>
              <a:defRPr/>
            </a:lvl1pPr>
          </a:lstStyle>
          <a:p>
            <a:r>
              <a:rPr lang="en-US"/>
              <a:t>Click to edit Master title style</a:t>
            </a:r>
          </a:p>
        </p:txBody>
      </p:sp>
      <p:pic>
        <p:nvPicPr>
          <p:cNvPr id="19" name="Picture 18" descr="A close up of a logo&#10;&#10;Description automatically generated">
            <a:extLst>
              <a:ext uri="{FF2B5EF4-FFF2-40B4-BE49-F238E27FC236}">
                <a16:creationId xmlns:a16="http://schemas.microsoft.com/office/drawing/2014/main" id="{68DCB392-F275-45A3-A323-3CDA218927FA}"/>
              </a:ext>
            </a:extLst>
          </p:cNvPr>
          <p:cNvPicPr>
            <a:picLocks noChangeAspect="1"/>
          </p:cNvPicPr>
          <p:nvPr userDrawn="1"/>
        </p:nvPicPr>
        <p:blipFill>
          <a:blip r:embed="rId2"/>
          <a:stretch>
            <a:fillRect/>
          </a:stretch>
        </p:blipFill>
        <p:spPr>
          <a:xfrm>
            <a:off x="228600" y="4803178"/>
            <a:ext cx="696208" cy="208940"/>
          </a:xfrm>
          <a:prstGeom prst="rect">
            <a:avLst/>
          </a:prstGeom>
        </p:spPr>
      </p:pic>
      <p:sp>
        <p:nvSpPr>
          <p:cNvPr id="13" name="Picture Placeholder 6">
            <a:extLst>
              <a:ext uri="{FF2B5EF4-FFF2-40B4-BE49-F238E27FC236}">
                <a16:creationId xmlns:a16="http://schemas.microsoft.com/office/drawing/2014/main" id="{6E1362C4-B289-4C6A-91E3-E8D928CB2215}"/>
              </a:ext>
            </a:extLst>
          </p:cNvPr>
          <p:cNvSpPr>
            <a:spLocks noGrp="1"/>
          </p:cNvSpPr>
          <p:nvPr>
            <p:ph type="pic" sz="quarter" idx="12"/>
          </p:nvPr>
        </p:nvSpPr>
        <p:spPr>
          <a:xfrm>
            <a:off x="4659081" y="1114426"/>
            <a:ext cx="4256315" cy="3166532"/>
          </a:xfrm>
        </p:spPr>
        <p:txBody>
          <a:bodyPr/>
          <a:lstStyle/>
          <a:p>
            <a:endParaRPr lang="en-US"/>
          </a:p>
        </p:txBody>
      </p:sp>
    </p:spTree>
    <p:extLst>
      <p:ext uri="{BB962C8B-B14F-4D97-AF65-F5344CB8AC3E}">
        <p14:creationId xmlns:p14="http://schemas.microsoft.com/office/powerpoint/2010/main" val="131848695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744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0" name="Freeform: Shape 59">
            <a:extLst>
              <a:ext uri="{FF2B5EF4-FFF2-40B4-BE49-F238E27FC236}">
                <a16:creationId xmlns:a16="http://schemas.microsoft.com/office/drawing/2014/main" id="{3579C064-4C7D-4BF7-996A-A1372016708B}"/>
              </a:ext>
            </a:extLst>
          </p:cNvPr>
          <p:cNvSpPr/>
          <p:nvPr userDrawn="1"/>
        </p:nvSpPr>
        <p:spPr>
          <a:xfrm>
            <a:off x="3472884" y="0"/>
            <a:ext cx="5671117" cy="5143500"/>
          </a:xfrm>
          <a:custGeom>
            <a:avLst/>
            <a:gdLst>
              <a:gd name="connsiteX0" fmla="*/ 1888625 w 7561489"/>
              <a:gd name="connsiteY0" fmla="*/ 0 h 6858000"/>
              <a:gd name="connsiteX1" fmla="*/ 6247040 w 7561489"/>
              <a:gd name="connsiteY1" fmla="*/ 0 h 6858000"/>
              <a:gd name="connsiteX2" fmla="*/ 7561489 w 7561489"/>
              <a:gd name="connsiteY2" fmla="*/ 0 h 6858000"/>
              <a:gd name="connsiteX3" fmla="*/ 7561489 w 7561489"/>
              <a:gd name="connsiteY3" fmla="*/ 6858000 h 6858000"/>
              <a:gd name="connsiteX4" fmla="*/ 7545661 w 7561489"/>
              <a:gd name="connsiteY4" fmla="*/ 6858000 h 6858000"/>
              <a:gd name="connsiteX5" fmla="*/ 6247040 w 7561489"/>
              <a:gd name="connsiteY5" fmla="*/ 6858000 h 6858000"/>
              <a:gd name="connsiteX6" fmla="*/ 0 w 75614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1489" h="6858000">
                <a:moveTo>
                  <a:pt x="1888625" y="0"/>
                </a:moveTo>
                <a:lnTo>
                  <a:pt x="6247040" y="0"/>
                </a:lnTo>
                <a:lnTo>
                  <a:pt x="7561489" y="0"/>
                </a:lnTo>
                <a:lnTo>
                  <a:pt x="7561489" y="6858000"/>
                </a:lnTo>
                <a:lnTo>
                  <a:pt x="7545661" y="6858000"/>
                </a:lnTo>
                <a:lnTo>
                  <a:pt x="624704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53" name="Graphic 3">
            <a:extLst>
              <a:ext uri="{FF2B5EF4-FFF2-40B4-BE49-F238E27FC236}">
                <a16:creationId xmlns:a16="http://schemas.microsoft.com/office/drawing/2014/main" id="{ADD5F0E9-34CC-4E03-B454-6B88895E7CBA}"/>
              </a:ext>
            </a:extLst>
          </p:cNvPr>
          <p:cNvGrpSpPr/>
          <p:nvPr userDrawn="1"/>
        </p:nvGrpSpPr>
        <p:grpSpPr>
          <a:xfrm>
            <a:off x="3621679" y="0"/>
            <a:ext cx="2511057" cy="5143500"/>
            <a:chOff x="4700587" y="571500"/>
            <a:chExt cx="2790063" cy="5715000"/>
          </a:xfrm>
          <a:solidFill>
            <a:schemeClr val="accent1"/>
          </a:solidFill>
        </p:grpSpPr>
        <p:sp>
          <p:nvSpPr>
            <p:cNvPr id="54" name="Freeform: Shape 53">
              <a:extLst>
                <a:ext uri="{FF2B5EF4-FFF2-40B4-BE49-F238E27FC236}">
                  <a16:creationId xmlns:a16="http://schemas.microsoft.com/office/drawing/2014/main" id="{34A43656-9520-4263-B89E-8A90A26CC377}"/>
                </a:ext>
              </a:extLst>
            </p:cNvPr>
            <p:cNvSpPr/>
            <p:nvPr/>
          </p:nvSpPr>
          <p:spPr>
            <a:xfrm>
              <a:off x="5060441" y="571500"/>
              <a:ext cx="1743075" cy="5715000"/>
            </a:xfrm>
            <a:custGeom>
              <a:avLst/>
              <a:gdLst>
                <a:gd name="connsiteX0" fmla="*/ 1750981 w 1743075"/>
                <a:gd name="connsiteY0" fmla="*/ 0 h 5715000"/>
                <a:gd name="connsiteX1" fmla="*/ 1585341 w 1743075"/>
                <a:gd name="connsiteY1" fmla="*/ 0 h 5715000"/>
                <a:gd name="connsiteX2" fmla="*/ 0 w 1743075"/>
                <a:gd name="connsiteY2" fmla="*/ 5716715 h 5715000"/>
                <a:gd name="connsiteX3" fmla="*/ 165640 w 1743075"/>
                <a:gd name="connsiteY3" fmla="*/ 5716715 h 5715000"/>
              </a:gdLst>
              <a:ahLst/>
              <a:cxnLst>
                <a:cxn ang="0">
                  <a:pos x="connsiteX0" y="connsiteY0"/>
                </a:cxn>
                <a:cxn ang="0">
                  <a:pos x="connsiteX1" y="connsiteY1"/>
                </a:cxn>
                <a:cxn ang="0">
                  <a:pos x="connsiteX2" y="connsiteY2"/>
                </a:cxn>
                <a:cxn ang="0">
                  <a:pos x="connsiteX3" y="connsiteY3"/>
                </a:cxn>
              </a:cxnLst>
              <a:rect l="l" t="t" r="r" b="b"/>
              <a:pathLst>
                <a:path w="1743075" h="5715000">
                  <a:moveTo>
                    <a:pt x="1750981" y="0"/>
                  </a:moveTo>
                  <a:lnTo>
                    <a:pt x="1585341" y="0"/>
                  </a:lnTo>
                  <a:lnTo>
                    <a:pt x="0" y="5716715"/>
                  </a:lnTo>
                  <a:lnTo>
                    <a:pt x="165640" y="5716715"/>
                  </a:lnTo>
                  <a:close/>
                </a:path>
              </a:pathLst>
            </a:custGeom>
            <a:solidFill>
              <a:srgbClr val="E4002B"/>
            </a:solidFill>
            <a:ln w="9525" cap="flat">
              <a:noFill/>
              <a:prstDash val="solid"/>
              <a:miter/>
            </a:ln>
          </p:spPr>
          <p:txBody>
            <a:bodyPr rtlCol="0" anchor="ctr"/>
            <a:lstStyle/>
            <a:p>
              <a:endParaRPr lang="en-US" sz="1500"/>
            </a:p>
          </p:txBody>
        </p:sp>
        <p:sp>
          <p:nvSpPr>
            <p:cNvPr id="55" name="Freeform: Shape 54">
              <a:extLst>
                <a:ext uri="{FF2B5EF4-FFF2-40B4-BE49-F238E27FC236}">
                  <a16:creationId xmlns:a16="http://schemas.microsoft.com/office/drawing/2014/main" id="{CD0777F8-A205-4757-879B-E1931100E2E9}"/>
                </a:ext>
              </a:extLst>
            </p:cNvPr>
            <p:cNvSpPr/>
            <p:nvPr userDrawn="1"/>
          </p:nvSpPr>
          <p:spPr>
            <a:xfrm>
              <a:off x="5276754" y="571500"/>
              <a:ext cx="1743075" cy="5715000"/>
            </a:xfrm>
            <a:custGeom>
              <a:avLst/>
              <a:gdLst>
                <a:gd name="connsiteX0" fmla="*/ 1750981 w 1743075"/>
                <a:gd name="connsiteY0" fmla="*/ 0 h 5715000"/>
                <a:gd name="connsiteX1" fmla="*/ 1585341 w 1743075"/>
                <a:gd name="connsiteY1" fmla="*/ 0 h 5715000"/>
                <a:gd name="connsiteX2" fmla="*/ 0 w 1743075"/>
                <a:gd name="connsiteY2" fmla="*/ 5716715 h 5715000"/>
                <a:gd name="connsiteX3" fmla="*/ 165640 w 1743075"/>
                <a:gd name="connsiteY3" fmla="*/ 5716715 h 5715000"/>
              </a:gdLst>
              <a:ahLst/>
              <a:cxnLst>
                <a:cxn ang="0">
                  <a:pos x="connsiteX0" y="connsiteY0"/>
                </a:cxn>
                <a:cxn ang="0">
                  <a:pos x="connsiteX1" y="connsiteY1"/>
                </a:cxn>
                <a:cxn ang="0">
                  <a:pos x="connsiteX2" y="connsiteY2"/>
                </a:cxn>
                <a:cxn ang="0">
                  <a:pos x="connsiteX3" y="connsiteY3"/>
                </a:cxn>
              </a:cxnLst>
              <a:rect l="l" t="t" r="r" b="b"/>
              <a:pathLst>
                <a:path w="1743075" h="5715000">
                  <a:moveTo>
                    <a:pt x="1750981" y="0"/>
                  </a:moveTo>
                  <a:lnTo>
                    <a:pt x="1585341" y="0"/>
                  </a:lnTo>
                  <a:lnTo>
                    <a:pt x="0" y="5716715"/>
                  </a:lnTo>
                  <a:lnTo>
                    <a:pt x="165640" y="5716715"/>
                  </a:lnTo>
                  <a:close/>
                </a:path>
              </a:pathLst>
            </a:custGeom>
            <a:solidFill>
              <a:srgbClr val="E4002B"/>
            </a:solidFill>
            <a:ln w="9525" cap="flat">
              <a:noFill/>
              <a:prstDash val="solid"/>
              <a:miter/>
            </a:ln>
          </p:spPr>
          <p:txBody>
            <a:bodyPr rtlCol="0" anchor="ctr"/>
            <a:lstStyle/>
            <a:p>
              <a:endParaRPr lang="en-US" sz="1500"/>
            </a:p>
          </p:txBody>
        </p:sp>
        <p:sp>
          <p:nvSpPr>
            <p:cNvPr id="56" name="Freeform: Shape 55">
              <a:extLst>
                <a:ext uri="{FF2B5EF4-FFF2-40B4-BE49-F238E27FC236}">
                  <a16:creationId xmlns:a16="http://schemas.microsoft.com/office/drawing/2014/main" id="{A8C53A53-573F-4472-A608-199651EE2B4A}"/>
                </a:ext>
              </a:extLst>
            </p:cNvPr>
            <p:cNvSpPr/>
            <p:nvPr/>
          </p:nvSpPr>
          <p:spPr>
            <a:xfrm>
              <a:off x="4700587" y="571500"/>
              <a:ext cx="1685925" cy="5715000"/>
            </a:xfrm>
            <a:custGeom>
              <a:avLst/>
              <a:gdLst>
                <a:gd name="connsiteX0" fmla="*/ 0 w 1685925"/>
                <a:gd name="connsiteY0" fmla="*/ 5716715 h 5715000"/>
                <a:gd name="connsiteX1" fmla="*/ 103537 w 1685925"/>
                <a:gd name="connsiteY1" fmla="*/ 5716715 h 5715000"/>
                <a:gd name="connsiteX2" fmla="*/ 1688878 w 1685925"/>
                <a:gd name="connsiteY2" fmla="*/ 0 h 5715000"/>
                <a:gd name="connsiteX3" fmla="*/ 1585341 w 1685925"/>
                <a:gd name="connsiteY3" fmla="*/ 0 h 5715000"/>
              </a:gdLst>
              <a:ahLst/>
              <a:cxnLst>
                <a:cxn ang="0">
                  <a:pos x="connsiteX0" y="connsiteY0"/>
                </a:cxn>
                <a:cxn ang="0">
                  <a:pos x="connsiteX1" y="connsiteY1"/>
                </a:cxn>
                <a:cxn ang="0">
                  <a:pos x="connsiteX2" y="connsiteY2"/>
                </a:cxn>
                <a:cxn ang="0">
                  <a:pos x="connsiteX3" y="connsiteY3"/>
                </a:cxn>
              </a:cxnLst>
              <a:rect l="l" t="t" r="r" b="b"/>
              <a:pathLst>
                <a:path w="1685925" h="5715000">
                  <a:moveTo>
                    <a:pt x="0" y="5716715"/>
                  </a:moveTo>
                  <a:lnTo>
                    <a:pt x="103537" y="5716715"/>
                  </a:lnTo>
                  <a:lnTo>
                    <a:pt x="1688878" y="0"/>
                  </a:lnTo>
                  <a:lnTo>
                    <a:pt x="1585341" y="0"/>
                  </a:lnTo>
                  <a:close/>
                </a:path>
              </a:pathLst>
            </a:custGeom>
            <a:solidFill>
              <a:srgbClr val="FFD659"/>
            </a:solidFill>
            <a:ln w="9525" cap="flat">
              <a:noFill/>
              <a:prstDash val="solid"/>
              <a:miter/>
            </a:ln>
          </p:spPr>
          <p:txBody>
            <a:bodyPr rtlCol="0" anchor="ctr"/>
            <a:lstStyle/>
            <a:p>
              <a:endParaRPr lang="en-US" sz="1500"/>
            </a:p>
          </p:txBody>
        </p:sp>
        <p:sp>
          <p:nvSpPr>
            <p:cNvPr id="57" name="Freeform: Shape 56">
              <a:extLst>
                <a:ext uri="{FF2B5EF4-FFF2-40B4-BE49-F238E27FC236}">
                  <a16:creationId xmlns:a16="http://schemas.microsoft.com/office/drawing/2014/main" id="{4A789C1A-9CDD-4BE3-B77D-401BB3441A5D}"/>
                </a:ext>
              </a:extLst>
            </p:cNvPr>
            <p:cNvSpPr/>
            <p:nvPr/>
          </p:nvSpPr>
          <p:spPr>
            <a:xfrm>
              <a:off x="5547550" y="571500"/>
              <a:ext cx="1943100" cy="5715000"/>
            </a:xfrm>
            <a:custGeom>
              <a:avLst/>
              <a:gdLst>
                <a:gd name="connsiteX0" fmla="*/ 0 w 1943100"/>
                <a:gd name="connsiteY0" fmla="*/ 5716715 h 5715000"/>
                <a:gd name="connsiteX1" fmla="*/ 362331 w 1943100"/>
                <a:gd name="connsiteY1" fmla="*/ 5716715 h 5715000"/>
                <a:gd name="connsiteX2" fmla="*/ 1947672 w 1943100"/>
                <a:gd name="connsiteY2" fmla="*/ 0 h 5715000"/>
                <a:gd name="connsiteX3" fmla="*/ 1585436 w 1943100"/>
                <a:gd name="connsiteY3" fmla="*/ 0 h 5715000"/>
              </a:gdLst>
              <a:ahLst/>
              <a:cxnLst>
                <a:cxn ang="0">
                  <a:pos x="connsiteX0" y="connsiteY0"/>
                </a:cxn>
                <a:cxn ang="0">
                  <a:pos x="connsiteX1" y="connsiteY1"/>
                </a:cxn>
                <a:cxn ang="0">
                  <a:pos x="connsiteX2" y="connsiteY2"/>
                </a:cxn>
                <a:cxn ang="0">
                  <a:pos x="connsiteX3" y="connsiteY3"/>
                </a:cxn>
              </a:cxnLst>
              <a:rect l="l" t="t" r="r" b="b"/>
              <a:pathLst>
                <a:path w="1943100" h="5715000">
                  <a:moveTo>
                    <a:pt x="0" y="5716715"/>
                  </a:moveTo>
                  <a:lnTo>
                    <a:pt x="362331" y="5716715"/>
                  </a:lnTo>
                  <a:lnTo>
                    <a:pt x="1947672" y="0"/>
                  </a:lnTo>
                  <a:lnTo>
                    <a:pt x="1585436" y="0"/>
                  </a:lnTo>
                  <a:close/>
                </a:path>
              </a:pathLst>
            </a:custGeom>
            <a:solidFill>
              <a:srgbClr val="007AC2"/>
            </a:solidFill>
            <a:ln w="9525" cap="flat">
              <a:noFill/>
              <a:prstDash val="solid"/>
              <a:miter/>
            </a:ln>
          </p:spPr>
          <p:txBody>
            <a:bodyPr rtlCol="0" anchor="ctr"/>
            <a:lstStyle/>
            <a:p>
              <a:endParaRPr lang="en-US" sz="1500"/>
            </a:p>
          </p:txBody>
        </p:sp>
        <p:sp>
          <p:nvSpPr>
            <p:cNvPr id="58" name="Freeform: Shape 57">
              <a:extLst>
                <a:ext uri="{FF2B5EF4-FFF2-40B4-BE49-F238E27FC236}">
                  <a16:creationId xmlns:a16="http://schemas.microsoft.com/office/drawing/2014/main" id="{FFE38B30-9B7D-4089-BFA6-4635E291B1D1}"/>
                </a:ext>
              </a:extLst>
            </p:cNvPr>
            <p:cNvSpPr/>
            <p:nvPr/>
          </p:nvSpPr>
          <p:spPr>
            <a:xfrm>
              <a:off x="4855559" y="571500"/>
              <a:ext cx="1685925" cy="5715000"/>
            </a:xfrm>
            <a:custGeom>
              <a:avLst/>
              <a:gdLst>
                <a:gd name="connsiteX0" fmla="*/ 1688878 w 1685925"/>
                <a:gd name="connsiteY0" fmla="*/ 0 h 5715000"/>
                <a:gd name="connsiteX1" fmla="*/ 1585341 w 1685925"/>
                <a:gd name="connsiteY1" fmla="*/ 0 h 5715000"/>
                <a:gd name="connsiteX2" fmla="*/ 0 w 1685925"/>
                <a:gd name="connsiteY2" fmla="*/ 5716715 h 5715000"/>
                <a:gd name="connsiteX3" fmla="*/ 103441 w 1685925"/>
                <a:gd name="connsiteY3" fmla="*/ 5716715 h 5715000"/>
              </a:gdLst>
              <a:ahLst/>
              <a:cxnLst>
                <a:cxn ang="0">
                  <a:pos x="connsiteX0" y="connsiteY0"/>
                </a:cxn>
                <a:cxn ang="0">
                  <a:pos x="connsiteX1" y="connsiteY1"/>
                </a:cxn>
                <a:cxn ang="0">
                  <a:pos x="connsiteX2" y="connsiteY2"/>
                </a:cxn>
                <a:cxn ang="0">
                  <a:pos x="connsiteX3" y="connsiteY3"/>
                </a:cxn>
              </a:cxnLst>
              <a:rect l="l" t="t" r="r" b="b"/>
              <a:pathLst>
                <a:path w="1685925" h="5715000">
                  <a:moveTo>
                    <a:pt x="1688878" y="0"/>
                  </a:moveTo>
                  <a:lnTo>
                    <a:pt x="1585341" y="0"/>
                  </a:lnTo>
                  <a:lnTo>
                    <a:pt x="0" y="5716715"/>
                  </a:lnTo>
                  <a:lnTo>
                    <a:pt x="103441" y="5716715"/>
                  </a:lnTo>
                  <a:close/>
                </a:path>
              </a:pathLst>
            </a:custGeom>
            <a:solidFill>
              <a:srgbClr val="FFD659"/>
            </a:solidFill>
            <a:ln w="9525" cap="flat">
              <a:noFill/>
              <a:prstDash val="solid"/>
              <a:miter/>
            </a:ln>
          </p:spPr>
          <p:txBody>
            <a:bodyPr rtlCol="0" anchor="ctr"/>
            <a:lstStyle/>
            <a:p>
              <a:endParaRPr lang="en-US" sz="1500"/>
            </a:p>
          </p:txBody>
        </p:sp>
      </p:grpSp>
      <p:sp>
        <p:nvSpPr>
          <p:cNvPr id="40" name="Subtitle 2">
            <a:extLst>
              <a:ext uri="{FF2B5EF4-FFF2-40B4-BE49-F238E27FC236}">
                <a16:creationId xmlns:a16="http://schemas.microsoft.com/office/drawing/2014/main" id="{7BAF0BC3-84EF-4D2E-B05D-8C691536424D}"/>
              </a:ext>
            </a:extLst>
          </p:cNvPr>
          <p:cNvSpPr>
            <a:spLocks noGrp="1"/>
          </p:cNvSpPr>
          <p:nvPr>
            <p:ph type="subTitle" idx="1" hasCustomPrompt="1"/>
          </p:nvPr>
        </p:nvSpPr>
        <p:spPr>
          <a:xfrm>
            <a:off x="5400720" y="2807541"/>
            <a:ext cx="3514681" cy="230833"/>
          </a:xfrm>
          <a:prstGeom prst="rect">
            <a:avLst/>
          </a:prstGeom>
        </p:spPr>
        <p:txBody>
          <a:bodyPr lIns="0" tIns="0" rIns="0" bIns="0">
            <a:normAutofit/>
          </a:bodyPr>
          <a:lstStyle>
            <a:lvl1pPr marL="0" indent="0" algn="r">
              <a:lnSpc>
                <a:spcPct val="100000"/>
              </a:lnSpc>
              <a:spcBef>
                <a:spcPts val="0"/>
              </a:spcBef>
              <a:buNone/>
              <a:defRPr sz="1500">
                <a:solidFill>
                  <a:schemeClr val="tx2">
                    <a:lumMod val="50000"/>
                    <a:lumOff val="50000"/>
                  </a:schemeClr>
                </a:solidFill>
                <a:latin typeface="+mn-lt"/>
              </a:defRPr>
            </a:lvl1pPr>
            <a:lvl2pPr marL="257163" indent="0" algn="ctr">
              <a:buNone/>
              <a:defRPr sz="1125"/>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3" indent="0" algn="ctr">
              <a:buNone/>
              <a:defRPr sz="900"/>
            </a:lvl7pPr>
            <a:lvl8pPr marL="1800135" indent="0" algn="ctr">
              <a:buNone/>
              <a:defRPr sz="900"/>
            </a:lvl8pPr>
            <a:lvl9pPr marL="2057298" indent="0" algn="ctr">
              <a:buNone/>
              <a:defRPr sz="900"/>
            </a:lvl9pPr>
          </a:lstStyle>
          <a:p>
            <a:r>
              <a:rPr lang="en-US"/>
              <a:t>Subtitle</a:t>
            </a:r>
          </a:p>
        </p:txBody>
      </p:sp>
      <p:sp>
        <p:nvSpPr>
          <p:cNvPr id="41" name="Picture Placeholder 2">
            <a:extLst>
              <a:ext uri="{FF2B5EF4-FFF2-40B4-BE49-F238E27FC236}">
                <a16:creationId xmlns:a16="http://schemas.microsoft.com/office/drawing/2014/main" id="{01CA2AEA-1152-4564-9A5E-3F1EFEF04DF0}"/>
              </a:ext>
            </a:extLst>
          </p:cNvPr>
          <p:cNvSpPr>
            <a:spLocks noGrp="1"/>
          </p:cNvSpPr>
          <p:nvPr>
            <p:ph type="pic" sz="quarter" idx="10" hasCustomPrompt="1"/>
          </p:nvPr>
        </p:nvSpPr>
        <p:spPr>
          <a:xfrm>
            <a:off x="7015937" y="1150836"/>
            <a:ext cx="1899464" cy="793131"/>
          </a:xfrm>
        </p:spPr>
        <p:txBody>
          <a:bodyPr anchor="ctr" anchorCtr="0"/>
          <a:lstStyle>
            <a:lvl1pPr algn="ctr">
              <a:defRPr lang="en-US" sz="1350" kern="1200" dirty="0" smtClean="0">
                <a:solidFill>
                  <a:schemeClr val="tx2">
                    <a:lumMod val="50000"/>
                    <a:lumOff val="50000"/>
                  </a:schemeClr>
                </a:solidFill>
                <a:latin typeface="+mn-lt"/>
                <a:ea typeface="+mn-ea"/>
                <a:cs typeface="+mn-cs"/>
              </a:defRPr>
            </a:lvl1pPr>
          </a:lstStyle>
          <a:p>
            <a:r>
              <a:rPr lang="en-US"/>
              <a:t>Client Logo</a:t>
            </a:r>
          </a:p>
        </p:txBody>
      </p:sp>
      <p:sp>
        <p:nvSpPr>
          <p:cNvPr id="42" name="Text Placeholder 4">
            <a:extLst>
              <a:ext uri="{FF2B5EF4-FFF2-40B4-BE49-F238E27FC236}">
                <a16:creationId xmlns:a16="http://schemas.microsoft.com/office/drawing/2014/main" id="{08C114AD-F340-417B-9277-7B82517F24DF}"/>
              </a:ext>
            </a:extLst>
          </p:cNvPr>
          <p:cNvSpPr>
            <a:spLocks noGrp="1"/>
          </p:cNvSpPr>
          <p:nvPr>
            <p:ph type="body" sz="quarter" idx="11"/>
          </p:nvPr>
        </p:nvSpPr>
        <p:spPr>
          <a:xfrm>
            <a:off x="6140495" y="333085"/>
            <a:ext cx="2774906" cy="600164"/>
          </a:xfrm>
        </p:spPr>
        <p:txBody>
          <a:bodyPr anchor="b" anchorCtr="0">
            <a:noAutofit/>
          </a:bodyPr>
          <a:lstStyle>
            <a:lvl1pPr algn="r">
              <a:defRPr sz="1200" b="1" i="0" baseline="0">
                <a:solidFill>
                  <a:schemeClr val="tx2">
                    <a:lumMod val="50000"/>
                    <a:lumOff val="50000"/>
                  </a:schemeClr>
                </a:solidFill>
              </a:defRPr>
            </a:lvl1pPr>
            <a:lvl2pPr marL="0" indent="0" algn="r">
              <a:buNone/>
              <a:defRPr sz="1050">
                <a:solidFill>
                  <a:schemeClr val="tx2">
                    <a:lumMod val="50000"/>
                    <a:lumOff val="50000"/>
                  </a:schemeClr>
                </a:solidFill>
              </a:defRPr>
            </a:lvl2pPr>
            <a:lvl3pPr marL="0" indent="0" algn="r">
              <a:buNone/>
              <a:defRPr sz="900">
                <a:solidFill>
                  <a:schemeClr val="tx2">
                    <a:lumMod val="50000"/>
                    <a:lumOff val="50000"/>
                  </a:schemeClr>
                </a:solidFill>
              </a:defRPr>
            </a:lvl3pPr>
          </a:lstStyle>
          <a:p>
            <a:pPr lvl="0"/>
            <a:r>
              <a:rPr lang="en-US"/>
              <a:t>Click to edit Master text styles</a:t>
            </a:r>
          </a:p>
          <a:p>
            <a:pPr lvl="1"/>
            <a:r>
              <a:rPr lang="en-US"/>
              <a:t>Second level</a:t>
            </a:r>
          </a:p>
          <a:p>
            <a:pPr lvl="2"/>
            <a:r>
              <a:rPr lang="en-US"/>
              <a:t>Third level</a:t>
            </a:r>
          </a:p>
        </p:txBody>
      </p:sp>
      <p:cxnSp>
        <p:nvCxnSpPr>
          <p:cNvPr id="49" name="Straight Connector 48">
            <a:extLst>
              <a:ext uri="{FF2B5EF4-FFF2-40B4-BE49-F238E27FC236}">
                <a16:creationId xmlns:a16="http://schemas.microsoft.com/office/drawing/2014/main" id="{FD7552C1-6061-4A36-A3B3-1E7AAFB46DEE}"/>
              </a:ext>
            </a:extLst>
          </p:cNvPr>
          <p:cNvCxnSpPr>
            <a:cxnSpLocks/>
          </p:cNvCxnSpPr>
          <p:nvPr userDrawn="1"/>
        </p:nvCxnSpPr>
        <p:spPr>
          <a:xfrm>
            <a:off x="8588626" y="2618152"/>
            <a:ext cx="314326" cy="0"/>
          </a:xfrm>
          <a:prstGeom prst="line">
            <a:avLst/>
          </a:prstGeom>
          <a:ln w="127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Text Placeholder 4">
            <a:extLst>
              <a:ext uri="{FF2B5EF4-FFF2-40B4-BE49-F238E27FC236}">
                <a16:creationId xmlns:a16="http://schemas.microsoft.com/office/drawing/2014/main" id="{2B787200-B087-4EFB-9A07-24ECFD643983}"/>
              </a:ext>
            </a:extLst>
          </p:cNvPr>
          <p:cNvSpPr>
            <a:spLocks noGrp="1"/>
          </p:cNvSpPr>
          <p:nvPr>
            <p:ph type="body" sz="quarter" idx="12" hasCustomPrompt="1"/>
          </p:nvPr>
        </p:nvSpPr>
        <p:spPr>
          <a:xfrm>
            <a:off x="7015937" y="2161555"/>
            <a:ext cx="1899464" cy="138500"/>
          </a:xfrm>
        </p:spPr>
        <p:txBody>
          <a:bodyPr wrap="square" anchor="b" anchorCtr="0">
            <a:spAutoFit/>
          </a:bodyPr>
          <a:lstStyle>
            <a:lvl1pPr algn="r">
              <a:defRPr sz="900" b="0" i="0" baseline="0">
                <a:solidFill>
                  <a:schemeClr val="tx2">
                    <a:lumMod val="65000"/>
                    <a:lumOff val="35000"/>
                  </a:schemeClr>
                </a:solidFill>
              </a:defRPr>
            </a:lvl1pPr>
            <a:lvl2pPr marL="0" indent="0">
              <a:buNone/>
              <a:defRPr sz="1050">
                <a:solidFill>
                  <a:schemeClr val="bg1"/>
                </a:solidFill>
              </a:defRPr>
            </a:lvl2pPr>
            <a:lvl3pPr marL="0" indent="0">
              <a:buNone/>
              <a:defRPr sz="900">
                <a:solidFill>
                  <a:schemeClr val="bg1"/>
                </a:solidFill>
              </a:defRPr>
            </a:lvl3pPr>
          </a:lstStyle>
          <a:p>
            <a:pPr lvl="0"/>
            <a:r>
              <a:rPr lang="en-US"/>
              <a:t>Date</a:t>
            </a:r>
          </a:p>
        </p:txBody>
      </p:sp>
      <p:pic>
        <p:nvPicPr>
          <p:cNvPr id="21" name="Picture 20" descr="A close up of a logo&#10;&#10;Description automatically generated">
            <a:extLst>
              <a:ext uri="{FF2B5EF4-FFF2-40B4-BE49-F238E27FC236}">
                <a16:creationId xmlns:a16="http://schemas.microsoft.com/office/drawing/2014/main" id="{88D4F9DE-5B7D-464F-833F-964FA3B82B88}"/>
              </a:ext>
            </a:extLst>
          </p:cNvPr>
          <p:cNvPicPr>
            <a:picLocks noChangeAspect="1"/>
          </p:cNvPicPr>
          <p:nvPr userDrawn="1"/>
        </p:nvPicPr>
        <p:blipFill>
          <a:blip r:embed="rId3"/>
          <a:stretch>
            <a:fillRect/>
          </a:stretch>
        </p:blipFill>
        <p:spPr>
          <a:xfrm>
            <a:off x="6067381" y="3802999"/>
            <a:ext cx="2848020" cy="854726"/>
          </a:xfrm>
          <a:prstGeom prst="rect">
            <a:avLst/>
          </a:prstGeom>
        </p:spPr>
      </p:pic>
    </p:spTree>
    <p:extLst>
      <p:ext uri="{BB962C8B-B14F-4D97-AF65-F5344CB8AC3E}">
        <p14:creationId xmlns:p14="http://schemas.microsoft.com/office/powerpoint/2010/main" val="2498583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29CF514-7D02-4BE7-B482-2FDD86559F9F}"/>
              </a:ext>
            </a:extLst>
          </p:cNvPr>
          <p:cNvSpPr/>
          <p:nvPr userDrawn="1"/>
        </p:nvSpPr>
        <p:spPr>
          <a:xfrm>
            <a:off x="0" y="0"/>
            <a:ext cx="5655894" cy="5143500"/>
          </a:xfrm>
          <a:custGeom>
            <a:avLst/>
            <a:gdLst>
              <a:gd name="connsiteX0" fmla="*/ 0 w 7541192"/>
              <a:gd name="connsiteY0" fmla="*/ 0 h 6858000"/>
              <a:gd name="connsiteX1" fmla="*/ 7541192 w 7541192"/>
              <a:gd name="connsiteY1" fmla="*/ 0 h 6858000"/>
              <a:gd name="connsiteX2" fmla="*/ 5652567 w 7541192"/>
              <a:gd name="connsiteY2" fmla="*/ 6858000 h 6858000"/>
              <a:gd name="connsiteX3" fmla="*/ 0 w 75411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41192" h="6858000">
                <a:moveTo>
                  <a:pt x="0" y="0"/>
                </a:moveTo>
                <a:lnTo>
                  <a:pt x="7541192" y="0"/>
                </a:lnTo>
                <a:lnTo>
                  <a:pt x="565256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Arial Black" panose="020B0A04020102020204" pitchFamily="34" charset="0"/>
            </a:endParaRPr>
          </a:p>
        </p:txBody>
      </p:sp>
      <p:sp>
        <p:nvSpPr>
          <p:cNvPr id="105" name="Subtitle 2"/>
          <p:cNvSpPr>
            <a:spLocks noGrp="1"/>
          </p:cNvSpPr>
          <p:nvPr>
            <p:ph type="subTitle" idx="1" hasCustomPrompt="1"/>
          </p:nvPr>
        </p:nvSpPr>
        <p:spPr>
          <a:xfrm>
            <a:off x="228603" y="2527618"/>
            <a:ext cx="3492402" cy="230833"/>
          </a:xfrm>
          <a:prstGeom prst="rect">
            <a:avLst/>
          </a:prstGeom>
        </p:spPr>
        <p:txBody>
          <a:bodyPr lIns="0" tIns="0" rIns="0" bIns="0">
            <a:normAutofit/>
          </a:bodyPr>
          <a:lstStyle>
            <a:lvl1pPr marL="0" indent="0" algn="l">
              <a:lnSpc>
                <a:spcPct val="100000"/>
              </a:lnSpc>
              <a:spcBef>
                <a:spcPts val="0"/>
              </a:spcBef>
              <a:buNone/>
              <a:defRPr sz="1500">
                <a:solidFill>
                  <a:schemeClr val="tx2">
                    <a:lumMod val="50000"/>
                    <a:lumOff val="50000"/>
                  </a:schemeClr>
                </a:solidFill>
                <a:latin typeface="Arial Black" panose="020B0A04020102020204" pitchFamily="34" charset="0"/>
              </a:defRPr>
            </a:lvl1pPr>
            <a:lvl2pPr marL="257163" indent="0" algn="ctr">
              <a:buNone/>
              <a:defRPr sz="1125"/>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3" indent="0" algn="ctr">
              <a:buNone/>
              <a:defRPr sz="900"/>
            </a:lvl7pPr>
            <a:lvl8pPr marL="1800135" indent="0" algn="ctr">
              <a:buNone/>
              <a:defRPr sz="900"/>
            </a:lvl8pPr>
            <a:lvl9pPr marL="2057298" indent="0" algn="ctr">
              <a:buNone/>
              <a:defRPr sz="900"/>
            </a:lvl9pPr>
          </a:lstStyle>
          <a:p>
            <a:r>
              <a:rPr lang="en-US"/>
              <a:t>Subtitle</a:t>
            </a:r>
          </a:p>
        </p:txBody>
      </p:sp>
      <p:sp>
        <p:nvSpPr>
          <p:cNvPr id="3" name="Picture Placeholder 2">
            <a:extLst>
              <a:ext uri="{FF2B5EF4-FFF2-40B4-BE49-F238E27FC236}">
                <a16:creationId xmlns:a16="http://schemas.microsoft.com/office/drawing/2014/main" id="{A2AF9873-9005-4407-B984-8566080DD0C2}"/>
              </a:ext>
            </a:extLst>
          </p:cNvPr>
          <p:cNvSpPr>
            <a:spLocks noGrp="1"/>
          </p:cNvSpPr>
          <p:nvPr>
            <p:ph type="pic" sz="quarter" idx="10" hasCustomPrompt="1"/>
          </p:nvPr>
        </p:nvSpPr>
        <p:spPr>
          <a:xfrm>
            <a:off x="228602" y="3006819"/>
            <a:ext cx="1921599" cy="802373"/>
          </a:xfrm>
        </p:spPr>
        <p:txBody>
          <a:bodyPr anchor="ctr" anchorCtr="0"/>
          <a:lstStyle>
            <a:lvl1pPr algn="ctr">
              <a:defRPr lang="en-US" sz="1350" kern="1200" dirty="0" smtClean="0">
                <a:solidFill>
                  <a:schemeClr val="tx2">
                    <a:lumMod val="50000"/>
                    <a:lumOff val="50000"/>
                  </a:schemeClr>
                </a:solidFill>
                <a:latin typeface="Arial Black" panose="020B0A04020102020204" pitchFamily="34" charset="0"/>
                <a:ea typeface="+mn-ea"/>
                <a:cs typeface="+mn-cs"/>
              </a:defRPr>
            </a:lvl1pPr>
          </a:lstStyle>
          <a:p>
            <a:r>
              <a:rPr lang="en-US"/>
              <a:t>Client Logo</a:t>
            </a:r>
          </a:p>
        </p:txBody>
      </p:sp>
      <p:sp>
        <p:nvSpPr>
          <p:cNvPr id="5" name="Text Placeholder 4">
            <a:extLst>
              <a:ext uri="{FF2B5EF4-FFF2-40B4-BE49-F238E27FC236}">
                <a16:creationId xmlns:a16="http://schemas.microsoft.com/office/drawing/2014/main" id="{9A4F7D3B-E098-443F-80B5-0FA5802CD02E}"/>
              </a:ext>
            </a:extLst>
          </p:cNvPr>
          <p:cNvSpPr>
            <a:spLocks noGrp="1"/>
          </p:cNvSpPr>
          <p:nvPr>
            <p:ph type="body" sz="quarter" idx="11"/>
          </p:nvPr>
        </p:nvSpPr>
        <p:spPr>
          <a:xfrm>
            <a:off x="228601" y="4057561"/>
            <a:ext cx="2727929" cy="600164"/>
          </a:xfrm>
        </p:spPr>
        <p:txBody>
          <a:bodyPr anchor="b" anchorCtr="0">
            <a:noAutofit/>
          </a:bodyPr>
          <a:lstStyle>
            <a:lvl1pPr>
              <a:defRPr sz="1200" b="1" i="0" baseline="0">
                <a:solidFill>
                  <a:schemeClr val="tx2">
                    <a:lumMod val="65000"/>
                    <a:lumOff val="35000"/>
                  </a:schemeClr>
                </a:solidFill>
                <a:latin typeface="Arial Black" panose="020B0A04020102020204" pitchFamily="34" charset="0"/>
              </a:defRPr>
            </a:lvl1pPr>
            <a:lvl2pPr marL="0" indent="0">
              <a:buNone/>
              <a:defRPr sz="1050">
                <a:solidFill>
                  <a:schemeClr val="tx2">
                    <a:lumMod val="65000"/>
                    <a:lumOff val="35000"/>
                  </a:schemeClr>
                </a:solidFill>
                <a:latin typeface="Arial Black" panose="020B0A04020102020204" pitchFamily="34" charset="0"/>
              </a:defRPr>
            </a:lvl2pPr>
            <a:lvl3pPr marL="0" indent="0">
              <a:buNone/>
              <a:defRPr sz="900">
                <a:solidFill>
                  <a:schemeClr val="tx2">
                    <a:lumMod val="65000"/>
                    <a:lumOff val="35000"/>
                  </a:schemeClr>
                </a:solidFill>
                <a:latin typeface="Arial Black" panose="020B0A04020102020204" pitchFamily="34" charset="0"/>
              </a:defRPr>
            </a:lvl3pPr>
          </a:lstStyle>
          <a:p>
            <a:pPr lvl="0"/>
            <a:r>
              <a:rPr lang="en-US"/>
              <a:t>Click to edit Master text styles</a:t>
            </a:r>
          </a:p>
          <a:p>
            <a:pPr lvl="1"/>
            <a:r>
              <a:rPr lang="en-US"/>
              <a:t>Second level</a:t>
            </a:r>
          </a:p>
          <a:p>
            <a:pPr lvl="2"/>
            <a:r>
              <a:rPr lang="en-US"/>
              <a:t>Third level</a:t>
            </a:r>
          </a:p>
        </p:txBody>
      </p:sp>
      <p:cxnSp>
        <p:nvCxnSpPr>
          <p:cNvPr id="29" name="Straight Connector 28">
            <a:extLst>
              <a:ext uri="{FF2B5EF4-FFF2-40B4-BE49-F238E27FC236}">
                <a16:creationId xmlns:a16="http://schemas.microsoft.com/office/drawing/2014/main" id="{6D5A7732-3395-4453-8036-EE9F9C4D2D48}"/>
              </a:ext>
            </a:extLst>
          </p:cNvPr>
          <p:cNvCxnSpPr>
            <a:cxnSpLocks/>
          </p:cNvCxnSpPr>
          <p:nvPr userDrawn="1"/>
        </p:nvCxnSpPr>
        <p:spPr>
          <a:xfrm>
            <a:off x="228601" y="2409500"/>
            <a:ext cx="314326"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4">
            <a:extLst>
              <a:ext uri="{FF2B5EF4-FFF2-40B4-BE49-F238E27FC236}">
                <a16:creationId xmlns:a16="http://schemas.microsoft.com/office/drawing/2014/main" id="{4218A697-9EB9-4AD8-9997-41205C1B7F23}"/>
              </a:ext>
            </a:extLst>
          </p:cNvPr>
          <p:cNvSpPr>
            <a:spLocks noGrp="1"/>
          </p:cNvSpPr>
          <p:nvPr>
            <p:ph type="body" sz="quarter" idx="12" hasCustomPrompt="1"/>
          </p:nvPr>
        </p:nvSpPr>
        <p:spPr>
          <a:xfrm>
            <a:off x="228602" y="2191029"/>
            <a:ext cx="1921600" cy="138500"/>
          </a:xfrm>
        </p:spPr>
        <p:txBody>
          <a:bodyPr wrap="square" anchor="b" anchorCtr="0">
            <a:spAutoFit/>
          </a:bodyPr>
          <a:lstStyle>
            <a:lvl1pPr>
              <a:defRPr sz="900" b="0" i="0" baseline="0">
                <a:solidFill>
                  <a:schemeClr val="tx2">
                    <a:lumMod val="65000"/>
                    <a:lumOff val="35000"/>
                  </a:schemeClr>
                </a:solidFill>
                <a:latin typeface="Arial Black" panose="020B0A04020102020204" pitchFamily="34" charset="0"/>
              </a:defRPr>
            </a:lvl1pPr>
            <a:lvl2pPr marL="0" indent="0">
              <a:buNone/>
              <a:defRPr sz="1050">
                <a:solidFill>
                  <a:schemeClr val="bg1"/>
                </a:solidFill>
              </a:defRPr>
            </a:lvl2pPr>
            <a:lvl3pPr marL="0" indent="0">
              <a:buNone/>
              <a:defRPr sz="900">
                <a:solidFill>
                  <a:schemeClr val="bg1"/>
                </a:solidFill>
              </a:defRPr>
            </a:lvl3pPr>
          </a:lstStyle>
          <a:p>
            <a:pPr lvl="0"/>
            <a:r>
              <a:rPr lang="en-US"/>
              <a:t>Date</a:t>
            </a:r>
          </a:p>
        </p:txBody>
      </p:sp>
      <p:grpSp>
        <p:nvGrpSpPr>
          <p:cNvPr id="6" name="Graphic 3">
            <a:extLst>
              <a:ext uri="{FF2B5EF4-FFF2-40B4-BE49-F238E27FC236}">
                <a16:creationId xmlns:a16="http://schemas.microsoft.com/office/drawing/2014/main" id="{76282147-2BD9-4321-837E-96298A676357}"/>
              </a:ext>
            </a:extLst>
          </p:cNvPr>
          <p:cNvGrpSpPr/>
          <p:nvPr/>
        </p:nvGrpSpPr>
        <p:grpSpPr>
          <a:xfrm>
            <a:off x="3172982" y="0"/>
            <a:ext cx="2511743" cy="5143500"/>
            <a:chOff x="4700587" y="571500"/>
            <a:chExt cx="2790825" cy="5715000"/>
          </a:xfrm>
          <a:solidFill>
            <a:schemeClr val="accent1"/>
          </a:solidFill>
        </p:grpSpPr>
        <p:sp>
          <p:nvSpPr>
            <p:cNvPr id="7" name="Freeform: Shape 6">
              <a:extLst>
                <a:ext uri="{FF2B5EF4-FFF2-40B4-BE49-F238E27FC236}">
                  <a16:creationId xmlns:a16="http://schemas.microsoft.com/office/drawing/2014/main" id="{A5A39D45-ACD3-4CB0-9589-E98E63FA0AB7}"/>
                </a:ext>
              </a:extLst>
            </p:cNvPr>
            <p:cNvSpPr/>
            <p:nvPr/>
          </p:nvSpPr>
          <p:spPr>
            <a:xfrm>
              <a:off x="5060441" y="571500"/>
              <a:ext cx="1743075" cy="5715000"/>
            </a:xfrm>
            <a:custGeom>
              <a:avLst/>
              <a:gdLst>
                <a:gd name="connsiteX0" fmla="*/ 1750981 w 1743075"/>
                <a:gd name="connsiteY0" fmla="*/ 0 h 5715000"/>
                <a:gd name="connsiteX1" fmla="*/ 1585341 w 1743075"/>
                <a:gd name="connsiteY1" fmla="*/ 0 h 5715000"/>
                <a:gd name="connsiteX2" fmla="*/ 0 w 1743075"/>
                <a:gd name="connsiteY2" fmla="*/ 5716715 h 5715000"/>
                <a:gd name="connsiteX3" fmla="*/ 165640 w 1743075"/>
                <a:gd name="connsiteY3" fmla="*/ 5716715 h 5715000"/>
              </a:gdLst>
              <a:ahLst/>
              <a:cxnLst>
                <a:cxn ang="0">
                  <a:pos x="connsiteX0" y="connsiteY0"/>
                </a:cxn>
                <a:cxn ang="0">
                  <a:pos x="connsiteX1" y="connsiteY1"/>
                </a:cxn>
                <a:cxn ang="0">
                  <a:pos x="connsiteX2" y="connsiteY2"/>
                </a:cxn>
                <a:cxn ang="0">
                  <a:pos x="connsiteX3" y="connsiteY3"/>
                </a:cxn>
              </a:cxnLst>
              <a:rect l="l" t="t" r="r" b="b"/>
              <a:pathLst>
                <a:path w="1743075" h="5715000">
                  <a:moveTo>
                    <a:pt x="1750981" y="0"/>
                  </a:moveTo>
                  <a:lnTo>
                    <a:pt x="1585341" y="0"/>
                  </a:lnTo>
                  <a:lnTo>
                    <a:pt x="0" y="5716715"/>
                  </a:lnTo>
                  <a:lnTo>
                    <a:pt x="165640" y="5716715"/>
                  </a:lnTo>
                  <a:close/>
                </a:path>
              </a:pathLst>
            </a:custGeom>
            <a:solidFill>
              <a:srgbClr val="E4002B"/>
            </a:solidFill>
            <a:ln w="9525" cap="flat">
              <a:noFill/>
              <a:prstDash val="solid"/>
              <a:miter/>
            </a:ln>
          </p:spPr>
          <p:txBody>
            <a:bodyPr rtlCol="0" anchor="ctr"/>
            <a:lstStyle/>
            <a:p>
              <a:endParaRPr lang="en-US" sz="1500">
                <a:latin typeface="Arial Black" panose="020B0A04020102020204" pitchFamily="34" charset="0"/>
              </a:endParaRPr>
            </a:p>
          </p:txBody>
        </p:sp>
        <p:sp>
          <p:nvSpPr>
            <p:cNvPr id="8" name="Freeform: Shape 7">
              <a:extLst>
                <a:ext uri="{FF2B5EF4-FFF2-40B4-BE49-F238E27FC236}">
                  <a16:creationId xmlns:a16="http://schemas.microsoft.com/office/drawing/2014/main" id="{11F594BC-F02C-4923-92EE-CD99EC6E2595}"/>
                </a:ext>
              </a:extLst>
            </p:cNvPr>
            <p:cNvSpPr/>
            <p:nvPr/>
          </p:nvSpPr>
          <p:spPr>
            <a:xfrm>
              <a:off x="5276754" y="571500"/>
              <a:ext cx="1743075" cy="5715000"/>
            </a:xfrm>
            <a:custGeom>
              <a:avLst/>
              <a:gdLst>
                <a:gd name="connsiteX0" fmla="*/ 1750981 w 1743075"/>
                <a:gd name="connsiteY0" fmla="*/ 0 h 5715000"/>
                <a:gd name="connsiteX1" fmla="*/ 1585341 w 1743075"/>
                <a:gd name="connsiteY1" fmla="*/ 0 h 5715000"/>
                <a:gd name="connsiteX2" fmla="*/ 0 w 1743075"/>
                <a:gd name="connsiteY2" fmla="*/ 5716715 h 5715000"/>
                <a:gd name="connsiteX3" fmla="*/ 165640 w 1743075"/>
                <a:gd name="connsiteY3" fmla="*/ 5716715 h 5715000"/>
              </a:gdLst>
              <a:ahLst/>
              <a:cxnLst>
                <a:cxn ang="0">
                  <a:pos x="connsiteX0" y="connsiteY0"/>
                </a:cxn>
                <a:cxn ang="0">
                  <a:pos x="connsiteX1" y="connsiteY1"/>
                </a:cxn>
                <a:cxn ang="0">
                  <a:pos x="connsiteX2" y="connsiteY2"/>
                </a:cxn>
                <a:cxn ang="0">
                  <a:pos x="connsiteX3" y="connsiteY3"/>
                </a:cxn>
              </a:cxnLst>
              <a:rect l="l" t="t" r="r" b="b"/>
              <a:pathLst>
                <a:path w="1743075" h="5715000">
                  <a:moveTo>
                    <a:pt x="1750981" y="0"/>
                  </a:moveTo>
                  <a:lnTo>
                    <a:pt x="1585341" y="0"/>
                  </a:lnTo>
                  <a:lnTo>
                    <a:pt x="0" y="5716715"/>
                  </a:lnTo>
                  <a:lnTo>
                    <a:pt x="165640" y="5716715"/>
                  </a:lnTo>
                  <a:close/>
                </a:path>
              </a:pathLst>
            </a:custGeom>
            <a:solidFill>
              <a:srgbClr val="E4002B"/>
            </a:solidFill>
            <a:ln w="9525" cap="flat">
              <a:noFill/>
              <a:prstDash val="solid"/>
              <a:miter/>
            </a:ln>
          </p:spPr>
          <p:txBody>
            <a:bodyPr rtlCol="0" anchor="ctr"/>
            <a:lstStyle/>
            <a:p>
              <a:endParaRPr lang="en-US" sz="1500">
                <a:latin typeface="Arial Black" panose="020B0A04020102020204" pitchFamily="34" charset="0"/>
              </a:endParaRPr>
            </a:p>
          </p:txBody>
        </p:sp>
        <p:sp>
          <p:nvSpPr>
            <p:cNvPr id="9" name="Freeform: Shape 8">
              <a:extLst>
                <a:ext uri="{FF2B5EF4-FFF2-40B4-BE49-F238E27FC236}">
                  <a16:creationId xmlns:a16="http://schemas.microsoft.com/office/drawing/2014/main" id="{ECEFB388-B32A-48DF-A5B2-D8BF400502AF}"/>
                </a:ext>
              </a:extLst>
            </p:cNvPr>
            <p:cNvSpPr/>
            <p:nvPr/>
          </p:nvSpPr>
          <p:spPr>
            <a:xfrm>
              <a:off x="4700587" y="571500"/>
              <a:ext cx="1685925" cy="5715000"/>
            </a:xfrm>
            <a:custGeom>
              <a:avLst/>
              <a:gdLst>
                <a:gd name="connsiteX0" fmla="*/ 0 w 1685925"/>
                <a:gd name="connsiteY0" fmla="*/ 5716715 h 5715000"/>
                <a:gd name="connsiteX1" fmla="*/ 103537 w 1685925"/>
                <a:gd name="connsiteY1" fmla="*/ 5716715 h 5715000"/>
                <a:gd name="connsiteX2" fmla="*/ 1688878 w 1685925"/>
                <a:gd name="connsiteY2" fmla="*/ 0 h 5715000"/>
                <a:gd name="connsiteX3" fmla="*/ 1585341 w 1685925"/>
                <a:gd name="connsiteY3" fmla="*/ 0 h 5715000"/>
              </a:gdLst>
              <a:ahLst/>
              <a:cxnLst>
                <a:cxn ang="0">
                  <a:pos x="connsiteX0" y="connsiteY0"/>
                </a:cxn>
                <a:cxn ang="0">
                  <a:pos x="connsiteX1" y="connsiteY1"/>
                </a:cxn>
                <a:cxn ang="0">
                  <a:pos x="connsiteX2" y="connsiteY2"/>
                </a:cxn>
                <a:cxn ang="0">
                  <a:pos x="connsiteX3" y="connsiteY3"/>
                </a:cxn>
              </a:cxnLst>
              <a:rect l="l" t="t" r="r" b="b"/>
              <a:pathLst>
                <a:path w="1685925" h="5715000">
                  <a:moveTo>
                    <a:pt x="0" y="5716715"/>
                  </a:moveTo>
                  <a:lnTo>
                    <a:pt x="103537" y="5716715"/>
                  </a:lnTo>
                  <a:lnTo>
                    <a:pt x="1688878" y="0"/>
                  </a:lnTo>
                  <a:lnTo>
                    <a:pt x="1585341" y="0"/>
                  </a:lnTo>
                  <a:close/>
                </a:path>
              </a:pathLst>
            </a:custGeom>
            <a:solidFill>
              <a:srgbClr val="FFD659"/>
            </a:solidFill>
            <a:ln w="9525" cap="flat">
              <a:noFill/>
              <a:prstDash val="solid"/>
              <a:miter/>
            </a:ln>
          </p:spPr>
          <p:txBody>
            <a:bodyPr rtlCol="0" anchor="ctr"/>
            <a:lstStyle/>
            <a:p>
              <a:endParaRPr lang="en-US" sz="1500">
                <a:latin typeface="Arial Black" panose="020B0A04020102020204" pitchFamily="34" charset="0"/>
              </a:endParaRPr>
            </a:p>
          </p:txBody>
        </p:sp>
        <p:sp>
          <p:nvSpPr>
            <p:cNvPr id="10" name="Freeform: Shape 9">
              <a:extLst>
                <a:ext uri="{FF2B5EF4-FFF2-40B4-BE49-F238E27FC236}">
                  <a16:creationId xmlns:a16="http://schemas.microsoft.com/office/drawing/2014/main" id="{7B7E29D7-493D-4A68-9C33-71915978146A}"/>
                </a:ext>
              </a:extLst>
            </p:cNvPr>
            <p:cNvSpPr/>
            <p:nvPr/>
          </p:nvSpPr>
          <p:spPr>
            <a:xfrm>
              <a:off x="5547550" y="571500"/>
              <a:ext cx="1943100" cy="5715000"/>
            </a:xfrm>
            <a:custGeom>
              <a:avLst/>
              <a:gdLst>
                <a:gd name="connsiteX0" fmla="*/ 0 w 1943100"/>
                <a:gd name="connsiteY0" fmla="*/ 5716715 h 5715000"/>
                <a:gd name="connsiteX1" fmla="*/ 362331 w 1943100"/>
                <a:gd name="connsiteY1" fmla="*/ 5716715 h 5715000"/>
                <a:gd name="connsiteX2" fmla="*/ 1947672 w 1943100"/>
                <a:gd name="connsiteY2" fmla="*/ 0 h 5715000"/>
                <a:gd name="connsiteX3" fmla="*/ 1585436 w 1943100"/>
                <a:gd name="connsiteY3" fmla="*/ 0 h 5715000"/>
              </a:gdLst>
              <a:ahLst/>
              <a:cxnLst>
                <a:cxn ang="0">
                  <a:pos x="connsiteX0" y="connsiteY0"/>
                </a:cxn>
                <a:cxn ang="0">
                  <a:pos x="connsiteX1" y="connsiteY1"/>
                </a:cxn>
                <a:cxn ang="0">
                  <a:pos x="connsiteX2" y="connsiteY2"/>
                </a:cxn>
                <a:cxn ang="0">
                  <a:pos x="connsiteX3" y="connsiteY3"/>
                </a:cxn>
              </a:cxnLst>
              <a:rect l="l" t="t" r="r" b="b"/>
              <a:pathLst>
                <a:path w="1943100" h="5715000">
                  <a:moveTo>
                    <a:pt x="0" y="5716715"/>
                  </a:moveTo>
                  <a:lnTo>
                    <a:pt x="362331" y="5716715"/>
                  </a:lnTo>
                  <a:lnTo>
                    <a:pt x="1947672" y="0"/>
                  </a:lnTo>
                  <a:lnTo>
                    <a:pt x="1585436" y="0"/>
                  </a:lnTo>
                  <a:close/>
                </a:path>
              </a:pathLst>
            </a:custGeom>
            <a:solidFill>
              <a:srgbClr val="007AC2"/>
            </a:solidFill>
            <a:ln w="9525" cap="flat">
              <a:noFill/>
              <a:prstDash val="solid"/>
              <a:miter/>
            </a:ln>
          </p:spPr>
          <p:txBody>
            <a:bodyPr rtlCol="0" anchor="ctr"/>
            <a:lstStyle/>
            <a:p>
              <a:endParaRPr lang="en-US" sz="1500">
                <a:latin typeface="Arial Black" panose="020B0A04020102020204" pitchFamily="34" charset="0"/>
              </a:endParaRPr>
            </a:p>
          </p:txBody>
        </p:sp>
        <p:sp>
          <p:nvSpPr>
            <p:cNvPr id="11" name="Freeform: Shape 10">
              <a:extLst>
                <a:ext uri="{FF2B5EF4-FFF2-40B4-BE49-F238E27FC236}">
                  <a16:creationId xmlns:a16="http://schemas.microsoft.com/office/drawing/2014/main" id="{F77792CB-7B92-42E1-8A74-651263C96E28}"/>
                </a:ext>
              </a:extLst>
            </p:cNvPr>
            <p:cNvSpPr/>
            <p:nvPr/>
          </p:nvSpPr>
          <p:spPr>
            <a:xfrm>
              <a:off x="4855559" y="571500"/>
              <a:ext cx="1685925" cy="5715000"/>
            </a:xfrm>
            <a:custGeom>
              <a:avLst/>
              <a:gdLst>
                <a:gd name="connsiteX0" fmla="*/ 1688878 w 1685925"/>
                <a:gd name="connsiteY0" fmla="*/ 0 h 5715000"/>
                <a:gd name="connsiteX1" fmla="*/ 1585341 w 1685925"/>
                <a:gd name="connsiteY1" fmla="*/ 0 h 5715000"/>
                <a:gd name="connsiteX2" fmla="*/ 0 w 1685925"/>
                <a:gd name="connsiteY2" fmla="*/ 5716715 h 5715000"/>
                <a:gd name="connsiteX3" fmla="*/ 103441 w 1685925"/>
                <a:gd name="connsiteY3" fmla="*/ 5716715 h 5715000"/>
              </a:gdLst>
              <a:ahLst/>
              <a:cxnLst>
                <a:cxn ang="0">
                  <a:pos x="connsiteX0" y="connsiteY0"/>
                </a:cxn>
                <a:cxn ang="0">
                  <a:pos x="connsiteX1" y="connsiteY1"/>
                </a:cxn>
                <a:cxn ang="0">
                  <a:pos x="connsiteX2" y="connsiteY2"/>
                </a:cxn>
                <a:cxn ang="0">
                  <a:pos x="connsiteX3" y="connsiteY3"/>
                </a:cxn>
              </a:cxnLst>
              <a:rect l="l" t="t" r="r" b="b"/>
              <a:pathLst>
                <a:path w="1685925" h="5715000">
                  <a:moveTo>
                    <a:pt x="1688878" y="0"/>
                  </a:moveTo>
                  <a:lnTo>
                    <a:pt x="1585341" y="0"/>
                  </a:lnTo>
                  <a:lnTo>
                    <a:pt x="0" y="5716715"/>
                  </a:lnTo>
                  <a:lnTo>
                    <a:pt x="103441" y="5716715"/>
                  </a:lnTo>
                  <a:close/>
                </a:path>
              </a:pathLst>
            </a:custGeom>
            <a:solidFill>
              <a:srgbClr val="FFD659"/>
            </a:solidFill>
            <a:ln w="9525" cap="flat">
              <a:noFill/>
              <a:prstDash val="solid"/>
              <a:miter/>
            </a:ln>
          </p:spPr>
          <p:txBody>
            <a:bodyPr rtlCol="0" anchor="ctr"/>
            <a:lstStyle/>
            <a:p>
              <a:endParaRPr lang="en-US" sz="1500">
                <a:latin typeface="Arial Black" panose="020B0A04020102020204" pitchFamily="34" charset="0"/>
              </a:endParaRPr>
            </a:p>
          </p:txBody>
        </p:sp>
      </p:grpSp>
      <p:pic>
        <p:nvPicPr>
          <p:cNvPr id="4" name="Picture 3" descr="A close up of a logo&#10;&#10;Description automatically generated">
            <a:extLst>
              <a:ext uri="{FF2B5EF4-FFF2-40B4-BE49-F238E27FC236}">
                <a16:creationId xmlns:a16="http://schemas.microsoft.com/office/drawing/2014/main" id="{6FEB9AAA-6C74-4C67-A24B-745622D6E6EB}"/>
              </a:ext>
            </a:extLst>
          </p:cNvPr>
          <p:cNvPicPr>
            <a:picLocks noChangeAspect="1"/>
          </p:cNvPicPr>
          <p:nvPr userDrawn="1"/>
        </p:nvPicPr>
        <p:blipFill>
          <a:blip r:embed="rId3"/>
          <a:stretch>
            <a:fillRect/>
          </a:stretch>
        </p:blipFill>
        <p:spPr>
          <a:xfrm>
            <a:off x="228601" y="717295"/>
            <a:ext cx="2848020" cy="854726"/>
          </a:xfrm>
          <a:prstGeom prst="rect">
            <a:avLst/>
          </a:prstGeom>
        </p:spPr>
      </p:pic>
    </p:spTree>
    <p:extLst>
      <p:ext uri="{BB962C8B-B14F-4D97-AF65-F5344CB8AC3E}">
        <p14:creationId xmlns:p14="http://schemas.microsoft.com/office/powerpoint/2010/main" val="3179357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0" name="Freeform: Shape 59">
            <a:extLst>
              <a:ext uri="{FF2B5EF4-FFF2-40B4-BE49-F238E27FC236}">
                <a16:creationId xmlns:a16="http://schemas.microsoft.com/office/drawing/2014/main" id="{3579C064-4C7D-4BF7-996A-A1372016708B}"/>
              </a:ext>
            </a:extLst>
          </p:cNvPr>
          <p:cNvSpPr/>
          <p:nvPr userDrawn="1"/>
        </p:nvSpPr>
        <p:spPr>
          <a:xfrm>
            <a:off x="3472884" y="0"/>
            <a:ext cx="5671117" cy="5143500"/>
          </a:xfrm>
          <a:custGeom>
            <a:avLst/>
            <a:gdLst>
              <a:gd name="connsiteX0" fmla="*/ 1888625 w 7561489"/>
              <a:gd name="connsiteY0" fmla="*/ 0 h 6858000"/>
              <a:gd name="connsiteX1" fmla="*/ 6247040 w 7561489"/>
              <a:gd name="connsiteY1" fmla="*/ 0 h 6858000"/>
              <a:gd name="connsiteX2" fmla="*/ 7561489 w 7561489"/>
              <a:gd name="connsiteY2" fmla="*/ 0 h 6858000"/>
              <a:gd name="connsiteX3" fmla="*/ 7561489 w 7561489"/>
              <a:gd name="connsiteY3" fmla="*/ 6858000 h 6858000"/>
              <a:gd name="connsiteX4" fmla="*/ 7545661 w 7561489"/>
              <a:gd name="connsiteY4" fmla="*/ 6858000 h 6858000"/>
              <a:gd name="connsiteX5" fmla="*/ 6247040 w 7561489"/>
              <a:gd name="connsiteY5" fmla="*/ 6858000 h 6858000"/>
              <a:gd name="connsiteX6" fmla="*/ 0 w 75614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1489" h="6858000">
                <a:moveTo>
                  <a:pt x="1888625" y="0"/>
                </a:moveTo>
                <a:lnTo>
                  <a:pt x="6247040" y="0"/>
                </a:lnTo>
                <a:lnTo>
                  <a:pt x="7561489" y="0"/>
                </a:lnTo>
                <a:lnTo>
                  <a:pt x="7561489" y="6858000"/>
                </a:lnTo>
                <a:lnTo>
                  <a:pt x="7545661" y="6858000"/>
                </a:lnTo>
                <a:lnTo>
                  <a:pt x="624704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Arial Black" panose="020B0A04020102020204" pitchFamily="34" charset="0"/>
            </a:endParaRPr>
          </a:p>
        </p:txBody>
      </p:sp>
      <p:grpSp>
        <p:nvGrpSpPr>
          <p:cNvPr id="53" name="Graphic 3">
            <a:extLst>
              <a:ext uri="{FF2B5EF4-FFF2-40B4-BE49-F238E27FC236}">
                <a16:creationId xmlns:a16="http://schemas.microsoft.com/office/drawing/2014/main" id="{ADD5F0E9-34CC-4E03-B454-6B88895E7CBA}"/>
              </a:ext>
            </a:extLst>
          </p:cNvPr>
          <p:cNvGrpSpPr/>
          <p:nvPr userDrawn="1"/>
        </p:nvGrpSpPr>
        <p:grpSpPr>
          <a:xfrm>
            <a:off x="3621679" y="0"/>
            <a:ext cx="2511057" cy="5143500"/>
            <a:chOff x="4700587" y="571500"/>
            <a:chExt cx="2790063" cy="5715000"/>
          </a:xfrm>
          <a:solidFill>
            <a:schemeClr val="accent1"/>
          </a:solidFill>
        </p:grpSpPr>
        <p:sp>
          <p:nvSpPr>
            <p:cNvPr id="54" name="Freeform: Shape 53">
              <a:extLst>
                <a:ext uri="{FF2B5EF4-FFF2-40B4-BE49-F238E27FC236}">
                  <a16:creationId xmlns:a16="http://schemas.microsoft.com/office/drawing/2014/main" id="{34A43656-9520-4263-B89E-8A90A26CC377}"/>
                </a:ext>
              </a:extLst>
            </p:cNvPr>
            <p:cNvSpPr/>
            <p:nvPr/>
          </p:nvSpPr>
          <p:spPr>
            <a:xfrm>
              <a:off x="5060441" y="571500"/>
              <a:ext cx="1743075" cy="5715000"/>
            </a:xfrm>
            <a:custGeom>
              <a:avLst/>
              <a:gdLst>
                <a:gd name="connsiteX0" fmla="*/ 1750981 w 1743075"/>
                <a:gd name="connsiteY0" fmla="*/ 0 h 5715000"/>
                <a:gd name="connsiteX1" fmla="*/ 1585341 w 1743075"/>
                <a:gd name="connsiteY1" fmla="*/ 0 h 5715000"/>
                <a:gd name="connsiteX2" fmla="*/ 0 w 1743075"/>
                <a:gd name="connsiteY2" fmla="*/ 5716715 h 5715000"/>
                <a:gd name="connsiteX3" fmla="*/ 165640 w 1743075"/>
                <a:gd name="connsiteY3" fmla="*/ 5716715 h 5715000"/>
              </a:gdLst>
              <a:ahLst/>
              <a:cxnLst>
                <a:cxn ang="0">
                  <a:pos x="connsiteX0" y="connsiteY0"/>
                </a:cxn>
                <a:cxn ang="0">
                  <a:pos x="connsiteX1" y="connsiteY1"/>
                </a:cxn>
                <a:cxn ang="0">
                  <a:pos x="connsiteX2" y="connsiteY2"/>
                </a:cxn>
                <a:cxn ang="0">
                  <a:pos x="connsiteX3" y="connsiteY3"/>
                </a:cxn>
              </a:cxnLst>
              <a:rect l="l" t="t" r="r" b="b"/>
              <a:pathLst>
                <a:path w="1743075" h="5715000">
                  <a:moveTo>
                    <a:pt x="1750981" y="0"/>
                  </a:moveTo>
                  <a:lnTo>
                    <a:pt x="1585341" y="0"/>
                  </a:lnTo>
                  <a:lnTo>
                    <a:pt x="0" y="5716715"/>
                  </a:lnTo>
                  <a:lnTo>
                    <a:pt x="165640" y="5716715"/>
                  </a:lnTo>
                  <a:close/>
                </a:path>
              </a:pathLst>
            </a:custGeom>
            <a:solidFill>
              <a:srgbClr val="E4002B"/>
            </a:solidFill>
            <a:ln w="9525" cap="flat">
              <a:noFill/>
              <a:prstDash val="solid"/>
              <a:miter/>
            </a:ln>
          </p:spPr>
          <p:txBody>
            <a:bodyPr rtlCol="0" anchor="ctr"/>
            <a:lstStyle/>
            <a:p>
              <a:endParaRPr lang="en-US" sz="1500">
                <a:latin typeface="Arial Black" panose="020B0A04020102020204" pitchFamily="34" charset="0"/>
              </a:endParaRPr>
            </a:p>
          </p:txBody>
        </p:sp>
        <p:sp>
          <p:nvSpPr>
            <p:cNvPr id="55" name="Freeform: Shape 54">
              <a:extLst>
                <a:ext uri="{FF2B5EF4-FFF2-40B4-BE49-F238E27FC236}">
                  <a16:creationId xmlns:a16="http://schemas.microsoft.com/office/drawing/2014/main" id="{CD0777F8-A205-4757-879B-E1931100E2E9}"/>
                </a:ext>
              </a:extLst>
            </p:cNvPr>
            <p:cNvSpPr/>
            <p:nvPr userDrawn="1"/>
          </p:nvSpPr>
          <p:spPr>
            <a:xfrm>
              <a:off x="5276754" y="571500"/>
              <a:ext cx="1743075" cy="5715000"/>
            </a:xfrm>
            <a:custGeom>
              <a:avLst/>
              <a:gdLst>
                <a:gd name="connsiteX0" fmla="*/ 1750981 w 1743075"/>
                <a:gd name="connsiteY0" fmla="*/ 0 h 5715000"/>
                <a:gd name="connsiteX1" fmla="*/ 1585341 w 1743075"/>
                <a:gd name="connsiteY1" fmla="*/ 0 h 5715000"/>
                <a:gd name="connsiteX2" fmla="*/ 0 w 1743075"/>
                <a:gd name="connsiteY2" fmla="*/ 5716715 h 5715000"/>
                <a:gd name="connsiteX3" fmla="*/ 165640 w 1743075"/>
                <a:gd name="connsiteY3" fmla="*/ 5716715 h 5715000"/>
              </a:gdLst>
              <a:ahLst/>
              <a:cxnLst>
                <a:cxn ang="0">
                  <a:pos x="connsiteX0" y="connsiteY0"/>
                </a:cxn>
                <a:cxn ang="0">
                  <a:pos x="connsiteX1" y="connsiteY1"/>
                </a:cxn>
                <a:cxn ang="0">
                  <a:pos x="connsiteX2" y="connsiteY2"/>
                </a:cxn>
                <a:cxn ang="0">
                  <a:pos x="connsiteX3" y="connsiteY3"/>
                </a:cxn>
              </a:cxnLst>
              <a:rect l="l" t="t" r="r" b="b"/>
              <a:pathLst>
                <a:path w="1743075" h="5715000">
                  <a:moveTo>
                    <a:pt x="1750981" y="0"/>
                  </a:moveTo>
                  <a:lnTo>
                    <a:pt x="1585341" y="0"/>
                  </a:lnTo>
                  <a:lnTo>
                    <a:pt x="0" y="5716715"/>
                  </a:lnTo>
                  <a:lnTo>
                    <a:pt x="165640" y="5716715"/>
                  </a:lnTo>
                  <a:close/>
                </a:path>
              </a:pathLst>
            </a:custGeom>
            <a:solidFill>
              <a:srgbClr val="E4002B"/>
            </a:solidFill>
            <a:ln w="9525" cap="flat">
              <a:noFill/>
              <a:prstDash val="solid"/>
              <a:miter/>
            </a:ln>
          </p:spPr>
          <p:txBody>
            <a:bodyPr rtlCol="0" anchor="ctr"/>
            <a:lstStyle/>
            <a:p>
              <a:endParaRPr lang="en-US" sz="1500">
                <a:latin typeface="Arial Black" panose="020B0A04020102020204" pitchFamily="34" charset="0"/>
              </a:endParaRPr>
            </a:p>
          </p:txBody>
        </p:sp>
        <p:sp>
          <p:nvSpPr>
            <p:cNvPr id="56" name="Freeform: Shape 55">
              <a:extLst>
                <a:ext uri="{FF2B5EF4-FFF2-40B4-BE49-F238E27FC236}">
                  <a16:creationId xmlns:a16="http://schemas.microsoft.com/office/drawing/2014/main" id="{A8C53A53-573F-4472-A608-199651EE2B4A}"/>
                </a:ext>
              </a:extLst>
            </p:cNvPr>
            <p:cNvSpPr/>
            <p:nvPr/>
          </p:nvSpPr>
          <p:spPr>
            <a:xfrm>
              <a:off x="4700587" y="571500"/>
              <a:ext cx="1685925" cy="5715000"/>
            </a:xfrm>
            <a:custGeom>
              <a:avLst/>
              <a:gdLst>
                <a:gd name="connsiteX0" fmla="*/ 0 w 1685925"/>
                <a:gd name="connsiteY0" fmla="*/ 5716715 h 5715000"/>
                <a:gd name="connsiteX1" fmla="*/ 103537 w 1685925"/>
                <a:gd name="connsiteY1" fmla="*/ 5716715 h 5715000"/>
                <a:gd name="connsiteX2" fmla="*/ 1688878 w 1685925"/>
                <a:gd name="connsiteY2" fmla="*/ 0 h 5715000"/>
                <a:gd name="connsiteX3" fmla="*/ 1585341 w 1685925"/>
                <a:gd name="connsiteY3" fmla="*/ 0 h 5715000"/>
              </a:gdLst>
              <a:ahLst/>
              <a:cxnLst>
                <a:cxn ang="0">
                  <a:pos x="connsiteX0" y="connsiteY0"/>
                </a:cxn>
                <a:cxn ang="0">
                  <a:pos x="connsiteX1" y="connsiteY1"/>
                </a:cxn>
                <a:cxn ang="0">
                  <a:pos x="connsiteX2" y="connsiteY2"/>
                </a:cxn>
                <a:cxn ang="0">
                  <a:pos x="connsiteX3" y="connsiteY3"/>
                </a:cxn>
              </a:cxnLst>
              <a:rect l="l" t="t" r="r" b="b"/>
              <a:pathLst>
                <a:path w="1685925" h="5715000">
                  <a:moveTo>
                    <a:pt x="0" y="5716715"/>
                  </a:moveTo>
                  <a:lnTo>
                    <a:pt x="103537" y="5716715"/>
                  </a:lnTo>
                  <a:lnTo>
                    <a:pt x="1688878" y="0"/>
                  </a:lnTo>
                  <a:lnTo>
                    <a:pt x="1585341" y="0"/>
                  </a:lnTo>
                  <a:close/>
                </a:path>
              </a:pathLst>
            </a:custGeom>
            <a:solidFill>
              <a:srgbClr val="FFD659"/>
            </a:solidFill>
            <a:ln w="9525" cap="flat">
              <a:noFill/>
              <a:prstDash val="solid"/>
              <a:miter/>
            </a:ln>
          </p:spPr>
          <p:txBody>
            <a:bodyPr rtlCol="0" anchor="ctr"/>
            <a:lstStyle/>
            <a:p>
              <a:endParaRPr lang="en-US" sz="1500">
                <a:latin typeface="Arial Black" panose="020B0A04020102020204" pitchFamily="34" charset="0"/>
              </a:endParaRPr>
            </a:p>
          </p:txBody>
        </p:sp>
        <p:sp>
          <p:nvSpPr>
            <p:cNvPr id="57" name="Freeform: Shape 56">
              <a:extLst>
                <a:ext uri="{FF2B5EF4-FFF2-40B4-BE49-F238E27FC236}">
                  <a16:creationId xmlns:a16="http://schemas.microsoft.com/office/drawing/2014/main" id="{4A789C1A-9CDD-4BE3-B77D-401BB3441A5D}"/>
                </a:ext>
              </a:extLst>
            </p:cNvPr>
            <p:cNvSpPr/>
            <p:nvPr/>
          </p:nvSpPr>
          <p:spPr>
            <a:xfrm>
              <a:off x="5547550" y="571500"/>
              <a:ext cx="1943100" cy="5715000"/>
            </a:xfrm>
            <a:custGeom>
              <a:avLst/>
              <a:gdLst>
                <a:gd name="connsiteX0" fmla="*/ 0 w 1943100"/>
                <a:gd name="connsiteY0" fmla="*/ 5716715 h 5715000"/>
                <a:gd name="connsiteX1" fmla="*/ 362331 w 1943100"/>
                <a:gd name="connsiteY1" fmla="*/ 5716715 h 5715000"/>
                <a:gd name="connsiteX2" fmla="*/ 1947672 w 1943100"/>
                <a:gd name="connsiteY2" fmla="*/ 0 h 5715000"/>
                <a:gd name="connsiteX3" fmla="*/ 1585436 w 1943100"/>
                <a:gd name="connsiteY3" fmla="*/ 0 h 5715000"/>
              </a:gdLst>
              <a:ahLst/>
              <a:cxnLst>
                <a:cxn ang="0">
                  <a:pos x="connsiteX0" y="connsiteY0"/>
                </a:cxn>
                <a:cxn ang="0">
                  <a:pos x="connsiteX1" y="connsiteY1"/>
                </a:cxn>
                <a:cxn ang="0">
                  <a:pos x="connsiteX2" y="connsiteY2"/>
                </a:cxn>
                <a:cxn ang="0">
                  <a:pos x="connsiteX3" y="connsiteY3"/>
                </a:cxn>
              </a:cxnLst>
              <a:rect l="l" t="t" r="r" b="b"/>
              <a:pathLst>
                <a:path w="1943100" h="5715000">
                  <a:moveTo>
                    <a:pt x="0" y="5716715"/>
                  </a:moveTo>
                  <a:lnTo>
                    <a:pt x="362331" y="5716715"/>
                  </a:lnTo>
                  <a:lnTo>
                    <a:pt x="1947672" y="0"/>
                  </a:lnTo>
                  <a:lnTo>
                    <a:pt x="1585436" y="0"/>
                  </a:lnTo>
                  <a:close/>
                </a:path>
              </a:pathLst>
            </a:custGeom>
            <a:solidFill>
              <a:srgbClr val="007AC2"/>
            </a:solidFill>
            <a:ln w="9525" cap="flat">
              <a:noFill/>
              <a:prstDash val="solid"/>
              <a:miter/>
            </a:ln>
          </p:spPr>
          <p:txBody>
            <a:bodyPr rtlCol="0" anchor="ctr"/>
            <a:lstStyle/>
            <a:p>
              <a:endParaRPr lang="en-US" sz="1500">
                <a:latin typeface="Arial Black" panose="020B0A04020102020204" pitchFamily="34" charset="0"/>
              </a:endParaRPr>
            </a:p>
          </p:txBody>
        </p:sp>
        <p:sp>
          <p:nvSpPr>
            <p:cNvPr id="58" name="Freeform: Shape 57">
              <a:extLst>
                <a:ext uri="{FF2B5EF4-FFF2-40B4-BE49-F238E27FC236}">
                  <a16:creationId xmlns:a16="http://schemas.microsoft.com/office/drawing/2014/main" id="{FFE38B30-9B7D-4089-BFA6-4635E291B1D1}"/>
                </a:ext>
              </a:extLst>
            </p:cNvPr>
            <p:cNvSpPr/>
            <p:nvPr/>
          </p:nvSpPr>
          <p:spPr>
            <a:xfrm>
              <a:off x="4855559" y="571500"/>
              <a:ext cx="1685925" cy="5715000"/>
            </a:xfrm>
            <a:custGeom>
              <a:avLst/>
              <a:gdLst>
                <a:gd name="connsiteX0" fmla="*/ 1688878 w 1685925"/>
                <a:gd name="connsiteY0" fmla="*/ 0 h 5715000"/>
                <a:gd name="connsiteX1" fmla="*/ 1585341 w 1685925"/>
                <a:gd name="connsiteY1" fmla="*/ 0 h 5715000"/>
                <a:gd name="connsiteX2" fmla="*/ 0 w 1685925"/>
                <a:gd name="connsiteY2" fmla="*/ 5716715 h 5715000"/>
                <a:gd name="connsiteX3" fmla="*/ 103441 w 1685925"/>
                <a:gd name="connsiteY3" fmla="*/ 5716715 h 5715000"/>
              </a:gdLst>
              <a:ahLst/>
              <a:cxnLst>
                <a:cxn ang="0">
                  <a:pos x="connsiteX0" y="connsiteY0"/>
                </a:cxn>
                <a:cxn ang="0">
                  <a:pos x="connsiteX1" y="connsiteY1"/>
                </a:cxn>
                <a:cxn ang="0">
                  <a:pos x="connsiteX2" y="connsiteY2"/>
                </a:cxn>
                <a:cxn ang="0">
                  <a:pos x="connsiteX3" y="connsiteY3"/>
                </a:cxn>
              </a:cxnLst>
              <a:rect l="l" t="t" r="r" b="b"/>
              <a:pathLst>
                <a:path w="1685925" h="5715000">
                  <a:moveTo>
                    <a:pt x="1688878" y="0"/>
                  </a:moveTo>
                  <a:lnTo>
                    <a:pt x="1585341" y="0"/>
                  </a:lnTo>
                  <a:lnTo>
                    <a:pt x="0" y="5716715"/>
                  </a:lnTo>
                  <a:lnTo>
                    <a:pt x="103441" y="5716715"/>
                  </a:lnTo>
                  <a:close/>
                </a:path>
              </a:pathLst>
            </a:custGeom>
            <a:solidFill>
              <a:srgbClr val="FFD659"/>
            </a:solidFill>
            <a:ln w="9525" cap="flat">
              <a:noFill/>
              <a:prstDash val="solid"/>
              <a:miter/>
            </a:ln>
          </p:spPr>
          <p:txBody>
            <a:bodyPr rtlCol="0" anchor="ctr"/>
            <a:lstStyle/>
            <a:p>
              <a:endParaRPr lang="en-US" sz="1500">
                <a:latin typeface="Arial Black" panose="020B0A04020102020204" pitchFamily="34" charset="0"/>
              </a:endParaRPr>
            </a:p>
          </p:txBody>
        </p:sp>
      </p:grpSp>
      <p:sp>
        <p:nvSpPr>
          <p:cNvPr id="40" name="Subtitle 2">
            <a:extLst>
              <a:ext uri="{FF2B5EF4-FFF2-40B4-BE49-F238E27FC236}">
                <a16:creationId xmlns:a16="http://schemas.microsoft.com/office/drawing/2014/main" id="{7BAF0BC3-84EF-4D2E-B05D-8C691536424D}"/>
              </a:ext>
            </a:extLst>
          </p:cNvPr>
          <p:cNvSpPr>
            <a:spLocks noGrp="1"/>
          </p:cNvSpPr>
          <p:nvPr>
            <p:ph type="subTitle" idx="1" hasCustomPrompt="1"/>
          </p:nvPr>
        </p:nvSpPr>
        <p:spPr>
          <a:xfrm>
            <a:off x="5400720" y="2807541"/>
            <a:ext cx="3514681" cy="230833"/>
          </a:xfrm>
          <a:prstGeom prst="rect">
            <a:avLst/>
          </a:prstGeom>
        </p:spPr>
        <p:txBody>
          <a:bodyPr lIns="0" tIns="0" rIns="0" bIns="0">
            <a:normAutofit/>
          </a:bodyPr>
          <a:lstStyle>
            <a:lvl1pPr marL="0" indent="0" algn="r">
              <a:lnSpc>
                <a:spcPct val="100000"/>
              </a:lnSpc>
              <a:spcBef>
                <a:spcPts val="0"/>
              </a:spcBef>
              <a:buNone/>
              <a:defRPr sz="1500">
                <a:solidFill>
                  <a:schemeClr val="tx2">
                    <a:lumMod val="50000"/>
                    <a:lumOff val="50000"/>
                  </a:schemeClr>
                </a:solidFill>
                <a:latin typeface="Arial Black" panose="020B0A04020102020204" pitchFamily="34" charset="0"/>
              </a:defRPr>
            </a:lvl1pPr>
            <a:lvl2pPr marL="257163" indent="0" algn="ctr">
              <a:buNone/>
              <a:defRPr sz="1125"/>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3" indent="0" algn="ctr">
              <a:buNone/>
              <a:defRPr sz="900"/>
            </a:lvl7pPr>
            <a:lvl8pPr marL="1800135" indent="0" algn="ctr">
              <a:buNone/>
              <a:defRPr sz="900"/>
            </a:lvl8pPr>
            <a:lvl9pPr marL="2057298" indent="0" algn="ctr">
              <a:buNone/>
              <a:defRPr sz="900"/>
            </a:lvl9pPr>
          </a:lstStyle>
          <a:p>
            <a:r>
              <a:rPr lang="en-US"/>
              <a:t>Subtitle</a:t>
            </a:r>
          </a:p>
        </p:txBody>
      </p:sp>
      <p:sp>
        <p:nvSpPr>
          <p:cNvPr id="41" name="Picture Placeholder 2">
            <a:extLst>
              <a:ext uri="{FF2B5EF4-FFF2-40B4-BE49-F238E27FC236}">
                <a16:creationId xmlns:a16="http://schemas.microsoft.com/office/drawing/2014/main" id="{01CA2AEA-1152-4564-9A5E-3F1EFEF04DF0}"/>
              </a:ext>
            </a:extLst>
          </p:cNvPr>
          <p:cNvSpPr>
            <a:spLocks noGrp="1"/>
          </p:cNvSpPr>
          <p:nvPr>
            <p:ph type="pic" sz="quarter" idx="10" hasCustomPrompt="1"/>
          </p:nvPr>
        </p:nvSpPr>
        <p:spPr>
          <a:xfrm>
            <a:off x="7015937" y="1150836"/>
            <a:ext cx="1899464" cy="793131"/>
          </a:xfrm>
        </p:spPr>
        <p:txBody>
          <a:bodyPr anchor="ctr" anchorCtr="0"/>
          <a:lstStyle>
            <a:lvl1pPr algn="ctr">
              <a:defRPr lang="en-US" sz="1350" kern="1200" dirty="0" smtClean="0">
                <a:solidFill>
                  <a:schemeClr val="tx2">
                    <a:lumMod val="50000"/>
                    <a:lumOff val="50000"/>
                  </a:schemeClr>
                </a:solidFill>
                <a:latin typeface="Arial Black" panose="020B0A04020102020204" pitchFamily="34" charset="0"/>
                <a:ea typeface="+mn-ea"/>
                <a:cs typeface="+mn-cs"/>
              </a:defRPr>
            </a:lvl1pPr>
          </a:lstStyle>
          <a:p>
            <a:r>
              <a:rPr lang="en-US"/>
              <a:t>Client Logo</a:t>
            </a:r>
          </a:p>
        </p:txBody>
      </p:sp>
      <p:sp>
        <p:nvSpPr>
          <p:cNvPr id="42" name="Text Placeholder 4">
            <a:extLst>
              <a:ext uri="{FF2B5EF4-FFF2-40B4-BE49-F238E27FC236}">
                <a16:creationId xmlns:a16="http://schemas.microsoft.com/office/drawing/2014/main" id="{08C114AD-F340-417B-9277-7B82517F24DF}"/>
              </a:ext>
            </a:extLst>
          </p:cNvPr>
          <p:cNvSpPr>
            <a:spLocks noGrp="1"/>
          </p:cNvSpPr>
          <p:nvPr>
            <p:ph type="body" sz="quarter" idx="11"/>
          </p:nvPr>
        </p:nvSpPr>
        <p:spPr>
          <a:xfrm>
            <a:off x="6140495" y="333085"/>
            <a:ext cx="2774906" cy="600164"/>
          </a:xfrm>
        </p:spPr>
        <p:txBody>
          <a:bodyPr anchor="b" anchorCtr="0">
            <a:noAutofit/>
          </a:bodyPr>
          <a:lstStyle>
            <a:lvl1pPr algn="r">
              <a:defRPr sz="1200" b="1" i="0" baseline="0">
                <a:solidFill>
                  <a:schemeClr val="tx2">
                    <a:lumMod val="50000"/>
                    <a:lumOff val="50000"/>
                  </a:schemeClr>
                </a:solidFill>
                <a:latin typeface="Arial Black" panose="020B0A04020102020204" pitchFamily="34" charset="0"/>
              </a:defRPr>
            </a:lvl1pPr>
            <a:lvl2pPr marL="0" indent="0" algn="r">
              <a:buNone/>
              <a:defRPr sz="1050">
                <a:solidFill>
                  <a:schemeClr val="tx2">
                    <a:lumMod val="50000"/>
                    <a:lumOff val="50000"/>
                  </a:schemeClr>
                </a:solidFill>
                <a:latin typeface="Arial Black" panose="020B0A04020102020204" pitchFamily="34" charset="0"/>
              </a:defRPr>
            </a:lvl2pPr>
            <a:lvl3pPr marL="0" indent="0" algn="r">
              <a:buNone/>
              <a:defRPr sz="900">
                <a:solidFill>
                  <a:schemeClr val="tx2">
                    <a:lumMod val="50000"/>
                    <a:lumOff val="50000"/>
                  </a:schemeClr>
                </a:solidFill>
                <a:latin typeface="Arial Black" panose="020B0A04020102020204" pitchFamily="34" charset="0"/>
              </a:defRPr>
            </a:lvl3pPr>
          </a:lstStyle>
          <a:p>
            <a:pPr lvl="0"/>
            <a:r>
              <a:rPr lang="en-US"/>
              <a:t>Click to edit Master text styles</a:t>
            </a:r>
          </a:p>
          <a:p>
            <a:pPr lvl="1"/>
            <a:r>
              <a:rPr lang="en-US"/>
              <a:t>Second level</a:t>
            </a:r>
          </a:p>
          <a:p>
            <a:pPr lvl="2"/>
            <a:r>
              <a:rPr lang="en-US"/>
              <a:t>Third level</a:t>
            </a:r>
          </a:p>
        </p:txBody>
      </p:sp>
      <p:cxnSp>
        <p:nvCxnSpPr>
          <p:cNvPr id="49" name="Straight Connector 48">
            <a:extLst>
              <a:ext uri="{FF2B5EF4-FFF2-40B4-BE49-F238E27FC236}">
                <a16:creationId xmlns:a16="http://schemas.microsoft.com/office/drawing/2014/main" id="{FD7552C1-6061-4A36-A3B3-1E7AAFB46DEE}"/>
              </a:ext>
            </a:extLst>
          </p:cNvPr>
          <p:cNvCxnSpPr>
            <a:cxnSpLocks/>
          </p:cNvCxnSpPr>
          <p:nvPr userDrawn="1"/>
        </p:nvCxnSpPr>
        <p:spPr>
          <a:xfrm>
            <a:off x="8588626" y="2618152"/>
            <a:ext cx="314326" cy="0"/>
          </a:xfrm>
          <a:prstGeom prst="line">
            <a:avLst/>
          </a:prstGeom>
          <a:ln w="127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Text Placeholder 4">
            <a:extLst>
              <a:ext uri="{FF2B5EF4-FFF2-40B4-BE49-F238E27FC236}">
                <a16:creationId xmlns:a16="http://schemas.microsoft.com/office/drawing/2014/main" id="{2B787200-B087-4EFB-9A07-24ECFD643983}"/>
              </a:ext>
            </a:extLst>
          </p:cNvPr>
          <p:cNvSpPr>
            <a:spLocks noGrp="1"/>
          </p:cNvSpPr>
          <p:nvPr>
            <p:ph type="body" sz="quarter" idx="12" hasCustomPrompt="1"/>
          </p:nvPr>
        </p:nvSpPr>
        <p:spPr>
          <a:xfrm>
            <a:off x="7015937" y="2161555"/>
            <a:ext cx="1899464" cy="138500"/>
          </a:xfrm>
        </p:spPr>
        <p:txBody>
          <a:bodyPr wrap="square" anchor="b" anchorCtr="0">
            <a:spAutoFit/>
          </a:bodyPr>
          <a:lstStyle>
            <a:lvl1pPr algn="r">
              <a:defRPr sz="900" b="0" i="0" baseline="0">
                <a:solidFill>
                  <a:schemeClr val="tx2">
                    <a:lumMod val="65000"/>
                    <a:lumOff val="35000"/>
                  </a:schemeClr>
                </a:solidFill>
                <a:latin typeface="Arial Black" panose="020B0A04020102020204" pitchFamily="34" charset="0"/>
              </a:defRPr>
            </a:lvl1pPr>
            <a:lvl2pPr marL="0" indent="0">
              <a:buNone/>
              <a:defRPr sz="1050">
                <a:solidFill>
                  <a:schemeClr val="bg1"/>
                </a:solidFill>
              </a:defRPr>
            </a:lvl2pPr>
            <a:lvl3pPr marL="0" indent="0">
              <a:buNone/>
              <a:defRPr sz="900">
                <a:solidFill>
                  <a:schemeClr val="bg1"/>
                </a:solidFill>
              </a:defRPr>
            </a:lvl3pPr>
          </a:lstStyle>
          <a:p>
            <a:pPr lvl="0"/>
            <a:r>
              <a:rPr lang="en-US"/>
              <a:t>Date</a:t>
            </a:r>
          </a:p>
        </p:txBody>
      </p:sp>
      <p:pic>
        <p:nvPicPr>
          <p:cNvPr id="21" name="Picture 20" descr="A close up of a logo&#10;&#10;Description automatically generated">
            <a:extLst>
              <a:ext uri="{FF2B5EF4-FFF2-40B4-BE49-F238E27FC236}">
                <a16:creationId xmlns:a16="http://schemas.microsoft.com/office/drawing/2014/main" id="{88D4F9DE-5B7D-464F-833F-964FA3B82B88}"/>
              </a:ext>
            </a:extLst>
          </p:cNvPr>
          <p:cNvPicPr>
            <a:picLocks noChangeAspect="1"/>
          </p:cNvPicPr>
          <p:nvPr userDrawn="1"/>
        </p:nvPicPr>
        <p:blipFill>
          <a:blip r:embed="rId3"/>
          <a:stretch>
            <a:fillRect/>
          </a:stretch>
        </p:blipFill>
        <p:spPr>
          <a:xfrm>
            <a:off x="6067381" y="3802999"/>
            <a:ext cx="2848020" cy="854726"/>
          </a:xfrm>
          <a:prstGeom prst="rect">
            <a:avLst/>
          </a:prstGeom>
        </p:spPr>
      </p:pic>
    </p:spTree>
    <p:extLst>
      <p:ext uri="{BB962C8B-B14F-4D97-AF65-F5344CB8AC3E}">
        <p14:creationId xmlns:p14="http://schemas.microsoft.com/office/powerpoint/2010/main" val="842256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6CFAE5C2-3DE4-4FC4-ABCE-8A072F1423B8}"/>
              </a:ext>
            </a:extLst>
          </p:cNvPr>
          <p:cNvSpPr/>
          <p:nvPr userDrawn="1"/>
        </p:nvSpPr>
        <p:spPr>
          <a:xfrm>
            <a:off x="1" y="0"/>
            <a:ext cx="6455228" cy="5143500"/>
          </a:xfrm>
          <a:custGeom>
            <a:avLst/>
            <a:gdLst>
              <a:gd name="connsiteX0" fmla="*/ 0 w 8606971"/>
              <a:gd name="connsiteY0" fmla="*/ 0 h 6858000"/>
              <a:gd name="connsiteX1" fmla="*/ 8606971 w 8606971"/>
              <a:gd name="connsiteY1" fmla="*/ 0 h 6858000"/>
              <a:gd name="connsiteX2" fmla="*/ 8606971 w 8606971"/>
              <a:gd name="connsiteY2" fmla="*/ 323416 h 6858000"/>
              <a:gd name="connsiteX3" fmla="*/ 6799331 w 8606971"/>
              <a:gd name="connsiteY3" fmla="*/ 6858000 h 6858000"/>
              <a:gd name="connsiteX4" fmla="*/ 0 w 860697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971" h="6858000">
                <a:moveTo>
                  <a:pt x="0" y="0"/>
                </a:moveTo>
                <a:lnTo>
                  <a:pt x="8606971" y="0"/>
                </a:lnTo>
                <a:lnTo>
                  <a:pt x="8606971" y="323416"/>
                </a:lnTo>
                <a:lnTo>
                  <a:pt x="679933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Arial Black" panose="020B0A04020102020204" pitchFamily="34" charset="0"/>
            </a:endParaRPr>
          </a:p>
        </p:txBody>
      </p:sp>
      <p:sp>
        <p:nvSpPr>
          <p:cNvPr id="15" name="Rectangle 14">
            <a:extLst>
              <a:ext uri="{FF2B5EF4-FFF2-40B4-BE49-F238E27FC236}">
                <a16:creationId xmlns:a16="http://schemas.microsoft.com/office/drawing/2014/main" id="{0BA2A1C6-ADBA-42F1-8B23-82952E64DC79}"/>
              </a:ext>
            </a:extLst>
          </p:cNvPr>
          <p:cNvSpPr/>
          <p:nvPr userDrawn="1"/>
        </p:nvSpPr>
        <p:spPr>
          <a:xfrm>
            <a:off x="0" y="4180114"/>
            <a:ext cx="3571875" cy="963386"/>
          </a:xfrm>
          <a:prstGeom prst="rect">
            <a:avLst/>
          </a:prstGeom>
          <a:gradFill>
            <a:gsLst>
              <a:gs pos="0">
                <a:schemeClr val="bg1">
                  <a:alpha val="0"/>
                </a:schemeClr>
              </a:gs>
              <a:gs pos="12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Arial Black" panose="020B0A04020102020204" pitchFamily="34" charset="0"/>
            </a:endParaRPr>
          </a:p>
        </p:txBody>
      </p:sp>
      <p:pic>
        <p:nvPicPr>
          <p:cNvPr id="20" name="Picture 19" descr="A close up of a logo&#10;&#10;Description automatically generated">
            <a:extLst>
              <a:ext uri="{FF2B5EF4-FFF2-40B4-BE49-F238E27FC236}">
                <a16:creationId xmlns:a16="http://schemas.microsoft.com/office/drawing/2014/main" id="{B5BB923C-1A58-4F41-833E-03F15E5EF7D0}"/>
              </a:ext>
            </a:extLst>
          </p:cNvPr>
          <p:cNvPicPr>
            <a:picLocks noChangeAspect="1"/>
          </p:cNvPicPr>
          <p:nvPr userDrawn="1"/>
        </p:nvPicPr>
        <p:blipFill>
          <a:blip r:embed="rId3"/>
          <a:stretch>
            <a:fillRect/>
          </a:stretch>
        </p:blipFill>
        <p:spPr>
          <a:xfrm>
            <a:off x="228601" y="717295"/>
            <a:ext cx="2848020" cy="854726"/>
          </a:xfrm>
          <a:prstGeom prst="rect">
            <a:avLst/>
          </a:prstGeom>
        </p:spPr>
      </p:pic>
      <p:grpSp>
        <p:nvGrpSpPr>
          <p:cNvPr id="23" name="Graphic 3">
            <a:extLst>
              <a:ext uri="{FF2B5EF4-FFF2-40B4-BE49-F238E27FC236}">
                <a16:creationId xmlns:a16="http://schemas.microsoft.com/office/drawing/2014/main" id="{27066AC2-D8A1-4684-B894-D7ED6BC3308E}"/>
              </a:ext>
            </a:extLst>
          </p:cNvPr>
          <p:cNvGrpSpPr/>
          <p:nvPr userDrawn="1"/>
        </p:nvGrpSpPr>
        <p:grpSpPr>
          <a:xfrm>
            <a:off x="4029076" y="0"/>
            <a:ext cx="2511743" cy="5143500"/>
            <a:chOff x="4700587" y="571500"/>
            <a:chExt cx="2790825" cy="5715000"/>
          </a:xfrm>
          <a:solidFill>
            <a:schemeClr val="accent1"/>
          </a:solidFill>
        </p:grpSpPr>
        <p:sp>
          <p:nvSpPr>
            <p:cNvPr id="24" name="Freeform: Shape 23">
              <a:extLst>
                <a:ext uri="{FF2B5EF4-FFF2-40B4-BE49-F238E27FC236}">
                  <a16:creationId xmlns:a16="http://schemas.microsoft.com/office/drawing/2014/main" id="{7F1FE52F-2BA1-4171-A8AE-91FBE8AC9FF2}"/>
                </a:ext>
              </a:extLst>
            </p:cNvPr>
            <p:cNvSpPr/>
            <p:nvPr/>
          </p:nvSpPr>
          <p:spPr>
            <a:xfrm>
              <a:off x="5060441" y="571500"/>
              <a:ext cx="1743075" cy="5715000"/>
            </a:xfrm>
            <a:custGeom>
              <a:avLst/>
              <a:gdLst>
                <a:gd name="connsiteX0" fmla="*/ 1750981 w 1743075"/>
                <a:gd name="connsiteY0" fmla="*/ 0 h 5715000"/>
                <a:gd name="connsiteX1" fmla="*/ 1585341 w 1743075"/>
                <a:gd name="connsiteY1" fmla="*/ 0 h 5715000"/>
                <a:gd name="connsiteX2" fmla="*/ 0 w 1743075"/>
                <a:gd name="connsiteY2" fmla="*/ 5716715 h 5715000"/>
                <a:gd name="connsiteX3" fmla="*/ 165640 w 1743075"/>
                <a:gd name="connsiteY3" fmla="*/ 5716715 h 5715000"/>
              </a:gdLst>
              <a:ahLst/>
              <a:cxnLst>
                <a:cxn ang="0">
                  <a:pos x="connsiteX0" y="connsiteY0"/>
                </a:cxn>
                <a:cxn ang="0">
                  <a:pos x="connsiteX1" y="connsiteY1"/>
                </a:cxn>
                <a:cxn ang="0">
                  <a:pos x="connsiteX2" y="connsiteY2"/>
                </a:cxn>
                <a:cxn ang="0">
                  <a:pos x="connsiteX3" y="connsiteY3"/>
                </a:cxn>
              </a:cxnLst>
              <a:rect l="l" t="t" r="r" b="b"/>
              <a:pathLst>
                <a:path w="1743075" h="5715000">
                  <a:moveTo>
                    <a:pt x="1750981" y="0"/>
                  </a:moveTo>
                  <a:lnTo>
                    <a:pt x="1585341" y="0"/>
                  </a:lnTo>
                  <a:lnTo>
                    <a:pt x="0" y="5716715"/>
                  </a:lnTo>
                  <a:lnTo>
                    <a:pt x="165640" y="5716715"/>
                  </a:lnTo>
                  <a:close/>
                </a:path>
              </a:pathLst>
            </a:custGeom>
            <a:solidFill>
              <a:srgbClr val="E4002B"/>
            </a:solidFill>
            <a:ln w="9525" cap="flat">
              <a:noFill/>
              <a:prstDash val="solid"/>
              <a:miter/>
            </a:ln>
          </p:spPr>
          <p:txBody>
            <a:bodyPr rtlCol="0" anchor="ctr"/>
            <a:lstStyle/>
            <a:p>
              <a:endParaRPr lang="en-US" sz="1500">
                <a:latin typeface="Arial Black" panose="020B0A04020102020204" pitchFamily="34" charset="0"/>
              </a:endParaRPr>
            </a:p>
          </p:txBody>
        </p:sp>
        <p:sp>
          <p:nvSpPr>
            <p:cNvPr id="25" name="Freeform: Shape 24">
              <a:extLst>
                <a:ext uri="{FF2B5EF4-FFF2-40B4-BE49-F238E27FC236}">
                  <a16:creationId xmlns:a16="http://schemas.microsoft.com/office/drawing/2014/main" id="{2E26E277-DDDF-4EA6-A349-1983B621763A}"/>
                </a:ext>
              </a:extLst>
            </p:cNvPr>
            <p:cNvSpPr/>
            <p:nvPr/>
          </p:nvSpPr>
          <p:spPr>
            <a:xfrm>
              <a:off x="5276754" y="571500"/>
              <a:ext cx="1743075" cy="5715000"/>
            </a:xfrm>
            <a:custGeom>
              <a:avLst/>
              <a:gdLst>
                <a:gd name="connsiteX0" fmla="*/ 1750981 w 1743075"/>
                <a:gd name="connsiteY0" fmla="*/ 0 h 5715000"/>
                <a:gd name="connsiteX1" fmla="*/ 1585341 w 1743075"/>
                <a:gd name="connsiteY1" fmla="*/ 0 h 5715000"/>
                <a:gd name="connsiteX2" fmla="*/ 0 w 1743075"/>
                <a:gd name="connsiteY2" fmla="*/ 5716715 h 5715000"/>
                <a:gd name="connsiteX3" fmla="*/ 165640 w 1743075"/>
                <a:gd name="connsiteY3" fmla="*/ 5716715 h 5715000"/>
              </a:gdLst>
              <a:ahLst/>
              <a:cxnLst>
                <a:cxn ang="0">
                  <a:pos x="connsiteX0" y="connsiteY0"/>
                </a:cxn>
                <a:cxn ang="0">
                  <a:pos x="connsiteX1" y="connsiteY1"/>
                </a:cxn>
                <a:cxn ang="0">
                  <a:pos x="connsiteX2" y="connsiteY2"/>
                </a:cxn>
                <a:cxn ang="0">
                  <a:pos x="connsiteX3" y="connsiteY3"/>
                </a:cxn>
              </a:cxnLst>
              <a:rect l="l" t="t" r="r" b="b"/>
              <a:pathLst>
                <a:path w="1743075" h="5715000">
                  <a:moveTo>
                    <a:pt x="1750981" y="0"/>
                  </a:moveTo>
                  <a:lnTo>
                    <a:pt x="1585341" y="0"/>
                  </a:lnTo>
                  <a:lnTo>
                    <a:pt x="0" y="5716715"/>
                  </a:lnTo>
                  <a:lnTo>
                    <a:pt x="165640" y="5716715"/>
                  </a:lnTo>
                  <a:close/>
                </a:path>
              </a:pathLst>
            </a:custGeom>
            <a:solidFill>
              <a:srgbClr val="E4002B"/>
            </a:solidFill>
            <a:ln w="9525" cap="flat">
              <a:noFill/>
              <a:prstDash val="solid"/>
              <a:miter/>
            </a:ln>
          </p:spPr>
          <p:txBody>
            <a:bodyPr rtlCol="0" anchor="ctr"/>
            <a:lstStyle/>
            <a:p>
              <a:endParaRPr lang="en-US" sz="1500">
                <a:latin typeface="Arial Black" panose="020B0A04020102020204" pitchFamily="34" charset="0"/>
              </a:endParaRPr>
            </a:p>
          </p:txBody>
        </p:sp>
        <p:sp>
          <p:nvSpPr>
            <p:cNvPr id="26" name="Freeform: Shape 25">
              <a:extLst>
                <a:ext uri="{FF2B5EF4-FFF2-40B4-BE49-F238E27FC236}">
                  <a16:creationId xmlns:a16="http://schemas.microsoft.com/office/drawing/2014/main" id="{677FC2BC-BCCF-44CB-81EC-C88788742FC6}"/>
                </a:ext>
              </a:extLst>
            </p:cNvPr>
            <p:cNvSpPr/>
            <p:nvPr/>
          </p:nvSpPr>
          <p:spPr>
            <a:xfrm>
              <a:off x="4700587" y="571500"/>
              <a:ext cx="1685925" cy="5715000"/>
            </a:xfrm>
            <a:custGeom>
              <a:avLst/>
              <a:gdLst>
                <a:gd name="connsiteX0" fmla="*/ 0 w 1685925"/>
                <a:gd name="connsiteY0" fmla="*/ 5716715 h 5715000"/>
                <a:gd name="connsiteX1" fmla="*/ 103537 w 1685925"/>
                <a:gd name="connsiteY1" fmla="*/ 5716715 h 5715000"/>
                <a:gd name="connsiteX2" fmla="*/ 1688878 w 1685925"/>
                <a:gd name="connsiteY2" fmla="*/ 0 h 5715000"/>
                <a:gd name="connsiteX3" fmla="*/ 1585341 w 1685925"/>
                <a:gd name="connsiteY3" fmla="*/ 0 h 5715000"/>
              </a:gdLst>
              <a:ahLst/>
              <a:cxnLst>
                <a:cxn ang="0">
                  <a:pos x="connsiteX0" y="connsiteY0"/>
                </a:cxn>
                <a:cxn ang="0">
                  <a:pos x="connsiteX1" y="connsiteY1"/>
                </a:cxn>
                <a:cxn ang="0">
                  <a:pos x="connsiteX2" y="connsiteY2"/>
                </a:cxn>
                <a:cxn ang="0">
                  <a:pos x="connsiteX3" y="connsiteY3"/>
                </a:cxn>
              </a:cxnLst>
              <a:rect l="l" t="t" r="r" b="b"/>
              <a:pathLst>
                <a:path w="1685925" h="5715000">
                  <a:moveTo>
                    <a:pt x="0" y="5716715"/>
                  </a:moveTo>
                  <a:lnTo>
                    <a:pt x="103537" y="5716715"/>
                  </a:lnTo>
                  <a:lnTo>
                    <a:pt x="1688878" y="0"/>
                  </a:lnTo>
                  <a:lnTo>
                    <a:pt x="1585341" y="0"/>
                  </a:lnTo>
                  <a:close/>
                </a:path>
              </a:pathLst>
            </a:custGeom>
            <a:solidFill>
              <a:srgbClr val="FFD659"/>
            </a:solidFill>
            <a:ln w="9525" cap="flat">
              <a:noFill/>
              <a:prstDash val="solid"/>
              <a:miter/>
            </a:ln>
          </p:spPr>
          <p:txBody>
            <a:bodyPr rtlCol="0" anchor="ctr"/>
            <a:lstStyle/>
            <a:p>
              <a:endParaRPr lang="en-US" sz="1500">
                <a:latin typeface="Arial Black" panose="020B0A04020102020204" pitchFamily="34" charset="0"/>
              </a:endParaRPr>
            </a:p>
          </p:txBody>
        </p:sp>
        <p:sp>
          <p:nvSpPr>
            <p:cNvPr id="27" name="Freeform: Shape 26">
              <a:extLst>
                <a:ext uri="{FF2B5EF4-FFF2-40B4-BE49-F238E27FC236}">
                  <a16:creationId xmlns:a16="http://schemas.microsoft.com/office/drawing/2014/main" id="{9E40682A-0DA9-42BA-A70C-0217832940CC}"/>
                </a:ext>
              </a:extLst>
            </p:cNvPr>
            <p:cNvSpPr/>
            <p:nvPr/>
          </p:nvSpPr>
          <p:spPr>
            <a:xfrm>
              <a:off x="5547550" y="571500"/>
              <a:ext cx="1943100" cy="5715000"/>
            </a:xfrm>
            <a:custGeom>
              <a:avLst/>
              <a:gdLst>
                <a:gd name="connsiteX0" fmla="*/ 0 w 1943100"/>
                <a:gd name="connsiteY0" fmla="*/ 5716715 h 5715000"/>
                <a:gd name="connsiteX1" fmla="*/ 362331 w 1943100"/>
                <a:gd name="connsiteY1" fmla="*/ 5716715 h 5715000"/>
                <a:gd name="connsiteX2" fmla="*/ 1947672 w 1943100"/>
                <a:gd name="connsiteY2" fmla="*/ 0 h 5715000"/>
                <a:gd name="connsiteX3" fmla="*/ 1585436 w 1943100"/>
                <a:gd name="connsiteY3" fmla="*/ 0 h 5715000"/>
              </a:gdLst>
              <a:ahLst/>
              <a:cxnLst>
                <a:cxn ang="0">
                  <a:pos x="connsiteX0" y="connsiteY0"/>
                </a:cxn>
                <a:cxn ang="0">
                  <a:pos x="connsiteX1" y="connsiteY1"/>
                </a:cxn>
                <a:cxn ang="0">
                  <a:pos x="connsiteX2" y="connsiteY2"/>
                </a:cxn>
                <a:cxn ang="0">
                  <a:pos x="connsiteX3" y="connsiteY3"/>
                </a:cxn>
              </a:cxnLst>
              <a:rect l="l" t="t" r="r" b="b"/>
              <a:pathLst>
                <a:path w="1943100" h="5715000">
                  <a:moveTo>
                    <a:pt x="0" y="5716715"/>
                  </a:moveTo>
                  <a:lnTo>
                    <a:pt x="362331" y="5716715"/>
                  </a:lnTo>
                  <a:lnTo>
                    <a:pt x="1947672" y="0"/>
                  </a:lnTo>
                  <a:lnTo>
                    <a:pt x="1585436" y="0"/>
                  </a:lnTo>
                  <a:close/>
                </a:path>
              </a:pathLst>
            </a:custGeom>
            <a:solidFill>
              <a:srgbClr val="007AC2"/>
            </a:solidFill>
            <a:ln w="9525" cap="flat">
              <a:noFill/>
              <a:prstDash val="solid"/>
              <a:miter/>
            </a:ln>
          </p:spPr>
          <p:txBody>
            <a:bodyPr rtlCol="0" anchor="ctr"/>
            <a:lstStyle/>
            <a:p>
              <a:endParaRPr lang="en-US" sz="1500">
                <a:latin typeface="Arial Black" panose="020B0A04020102020204" pitchFamily="34" charset="0"/>
              </a:endParaRPr>
            </a:p>
          </p:txBody>
        </p:sp>
        <p:sp>
          <p:nvSpPr>
            <p:cNvPr id="28" name="Freeform: Shape 27">
              <a:extLst>
                <a:ext uri="{FF2B5EF4-FFF2-40B4-BE49-F238E27FC236}">
                  <a16:creationId xmlns:a16="http://schemas.microsoft.com/office/drawing/2014/main" id="{8030BE14-6F2B-4BE3-88E9-9B9B376DD0F7}"/>
                </a:ext>
              </a:extLst>
            </p:cNvPr>
            <p:cNvSpPr/>
            <p:nvPr/>
          </p:nvSpPr>
          <p:spPr>
            <a:xfrm>
              <a:off x="4855559" y="571500"/>
              <a:ext cx="1685925" cy="5715000"/>
            </a:xfrm>
            <a:custGeom>
              <a:avLst/>
              <a:gdLst>
                <a:gd name="connsiteX0" fmla="*/ 1688878 w 1685925"/>
                <a:gd name="connsiteY0" fmla="*/ 0 h 5715000"/>
                <a:gd name="connsiteX1" fmla="*/ 1585341 w 1685925"/>
                <a:gd name="connsiteY1" fmla="*/ 0 h 5715000"/>
                <a:gd name="connsiteX2" fmla="*/ 0 w 1685925"/>
                <a:gd name="connsiteY2" fmla="*/ 5716715 h 5715000"/>
                <a:gd name="connsiteX3" fmla="*/ 103441 w 1685925"/>
                <a:gd name="connsiteY3" fmla="*/ 5716715 h 5715000"/>
              </a:gdLst>
              <a:ahLst/>
              <a:cxnLst>
                <a:cxn ang="0">
                  <a:pos x="connsiteX0" y="connsiteY0"/>
                </a:cxn>
                <a:cxn ang="0">
                  <a:pos x="connsiteX1" y="connsiteY1"/>
                </a:cxn>
                <a:cxn ang="0">
                  <a:pos x="connsiteX2" y="connsiteY2"/>
                </a:cxn>
                <a:cxn ang="0">
                  <a:pos x="connsiteX3" y="connsiteY3"/>
                </a:cxn>
              </a:cxnLst>
              <a:rect l="l" t="t" r="r" b="b"/>
              <a:pathLst>
                <a:path w="1685925" h="5715000">
                  <a:moveTo>
                    <a:pt x="1688878" y="0"/>
                  </a:moveTo>
                  <a:lnTo>
                    <a:pt x="1585341" y="0"/>
                  </a:lnTo>
                  <a:lnTo>
                    <a:pt x="0" y="5716715"/>
                  </a:lnTo>
                  <a:lnTo>
                    <a:pt x="103441" y="5716715"/>
                  </a:lnTo>
                  <a:close/>
                </a:path>
              </a:pathLst>
            </a:custGeom>
            <a:solidFill>
              <a:srgbClr val="FFD659"/>
            </a:solidFill>
            <a:ln w="9525" cap="flat">
              <a:noFill/>
              <a:prstDash val="solid"/>
              <a:miter/>
            </a:ln>
          </p:spPr>
          <p:txBody>
            <a:bodyPr rtlCol="0" anchor="ctr"/>
            <a:lstStyle/>
            <a:p>
              <a:endParaRPr lang="en-US" sz="1500">
                <a:latin typeface="Arial Black" panose="020B0A04020102020204" pitchFamily="34" charset="0"/>
              </a:endParaRPr>
            </a:p>
          </p:txBody>
        </p:sp>
      </p:grpSp>
      <p:sp>
        <p:nvSpPr>
          <p:cNvPr id="33" name="Subtitle 2">
            <a:extLst>
              <a:ext uri="{FF2B5EF4-FFF2-40B4-BE49-F238E27FC236}">
                <a16:creationId xmlns:a16="http://schemas.microsoft.com/office/drawing/2014/main" id="{8DEFC480-2F03-4708-B96F-2832E52DD033}"/>
              </a:ext>
            </a:extLst>
          </p:cNvPr>
          <p:cNvSpPr>
            <a:spLocks noGrp="1"/>
          </p:cNvSpPr>
          <p:nvPr>
            <p:ph type="subTitle" idx="1" hasCustomPrompt="1"/>
          </p:nvPr>
        </p:nvSpPr>
        <p:spPr>
          <a:xfrm>
            <a:off x="228603" y="2527618"/>
            <a:ext cx="3745267" cy="230833"/>
          </a:xfrm>
          <a:prstGeom prst="rect">
            <a:avLst/>
          </a:prstGeom>
        </p:spPr>
        <p:txBody>
          <a:bodyPr lIns="0" tIns="0" rIns="0" bIns="0">
            <a:normAutofit/>
          </a:bodyPr>
          <a:lstStyle>
            <a:lvl1pPr marL="0" indent="0" algn="l">
              <a:lnSpc>
                <a:spcPct val="100000"/>
              </a:lnSpc>
              <a:spcBef>
                <a:spcPts val="0"/>
              </a:spcBef>
              <a:buNone/>
              <a:defRPr sz="1500">
                <a:solidFill>
                  <a:schemeClr val="tx2">
                    <a:lumMod val="50000"/>
                    <a:lumOff val="50000"/>
                  </a:schemeClr>
                </a:solidFill>
                <a:latin typeface="Arial Black" panose="020B0A04020102020204" pitchFamily="34" charset="0"/>
              </a:defRPr>
            </a:lvl1pPr>
            <a:lvl2pPr marL="257163" indent="0" algn="ctr">
              <a:buNone/>
              <a:defRPr sz="1125"/>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3" indent="0" algn="ctr">
              <a:buNone/>
              <a:defRPr sz="900"/>
            </a:lvl7pPr>
            <a:lvl8pPr marL="1800135" indent="0" algn="ctr">
              <a:buNone/>
              <a:defRPr sz="900"/>
            </a:lvl8pPr>
            <a:lvl9pPr marL="2057298" indent="0" algn="ctr">
              <a:buNone/>
              <a:defRPr sz="900"/>
            </a:lvl9pPr>
          </a:lstStyle>
          <a:p>
            <a:r>
              <a:rPr lang="en-US"/>
              <a:t>Subtitle</a:t>
            </a:r>
          </a:p>
        </p:txBody>
      </p:sp>
      <p:sp>
        <p:nvSpPr>
          <p:cNvPr id="34" name="Picture Placeholder 2">
            <a:extLst>
              <a:ext uri="{FF2B5EF4-FFF2-40B4-BE49-F238E27FC236}">
                <a16:creationId xmlns:a16="http://schemas.microsoft.com/office/drawing/2014/main" id="{E975BDFD-AB94-4EFA-AEE8-42A4B8D19651}"/>
              </a:ext>
            </a:extLst>
          </p:cNvPr>
          <p:cNvSpPr>
            <a:spLocks noGrp="1"/>
          </p:cNvSpPr>
          <p:nvPr>
            <p:ph type="pic" sz="quarter" idx="10" hasCustomPrompt="1"/>
          </p:nvPr>
        </p:nvSpPr>
        <p:spPr>
          <a:xfrm>
            <a:off x="228602" y="3006819"/>
            <a:ext cx="1921599" cy="802373"/>
          </a:xfrm>
        </p:spPr>
        <p:txBody>
          <a:bodyPr anchor="ctr" anchorCtr="0"/>
          <a:lstStyle>
            <a:lvl1pPr algn="ctr">
              <a:defRPr lang="en-US" sz="1350" kern="1200" dirty="0" smtClean="0">
                <a:solidFill>
                  <a:schemeClr val="tx2">
                    <a:lumMod val="50000"/>
                    <a:lumOff val="50000"/>
                  </a:schemeClr>
                </a:solidFill>
                <a:latin typeface="Arial Black" panose="020B0A04020102020204" pitchFamily="34" charset="0"/>
                <a:ea typeface="+mn-ea"/>
                <a:cs typeface="+mn-cs"/>
              </a:defRPr>
            </a:lvl1pPr>
          </a:lstStyle>
          <a:p>
            <a:r>
              <a:rPr lang="en-US"/>
              <a:t>Client Logo</a:t>
            </a:r>
          </a:p>
        </p:txBody>
      </p:sp>
      <p:sp>
        <p:nvSpPr>
          <p:cNvPr id="35" name="Text Placeholder 4">
            <a:extLst>
              <a:ext uri="{FF2B5EF4-FFF2-40B4-BE49-F238E27FC236}">
                <a16:creationId xmlns:a16="http://schemas.microsoft.com/office/drawing/2014/main" id="{53F1E345-7C26-42CD-B5C9-087A83581B58}"/>
              </a:ext>
            </a:extLst>
          </p:cNvPr>
          <p:cNvSpPr>
            <a:spLocks noGrp="1"/>
          </p:cNvSpPr>
          <p:nvPr>
            <p:ph type="body" sz="quarter" idx="11"/>
          </p:nvPr>
        </p:nvSpPr>
        <p:spPr>
          <a:xfrm>
            <a:off x="228601" y="4057561"/>
            <a:ext cx="3715571" cy="600164"/>
          </a:xfrm>
        </p:spPr>
        <p:txBody>
          <a:bodyPr anchor="b" anchorCtr="0">
            <a:noAutofit/>
          </a:bodyPr>
          <a:lstStyle>
            <a:lvl1pPr>
              <a:defRPr sz="1200" b="1" i="0" baseline="0">
                <a:solidFill>
                  <a:schemeClr val="tx2">
                    <a:lumMod val="65000"/>
                    <a:lumOff val="35000"/>
                  </a:schemeClr>
                </a:solidFill>
                <a:latin typeface="Arial Black" panose="020B0A04020102020204" pitchFamily="34" charset="0"/>
              </a:defRPr>
            </a:lvl1pPr>
            <a:lvl2pPr marL="0" indent="0">
              <a:buNone/>
              <a:defRPr sz="1050">
                <a:solidFill>
                  <a:schemeClr val="tx2">
                    <a:lumMod val="65000"/>
                    <a:lumOff val="35000"/>
                  </a:schemeClr>
                </a:solidFill>
                <a:latin typeface="Arial Black" panose="020B0A04020102020204" pitchFamily="34" charset="0"/>
              </a:defRPr>
            </a:lvl2pPr>
            <a:lvl3pPr marL="0" indent="0">
              <a:buNone/>
              <a:defRPr sz="900">
                <a:solidFill>
                  <a:schemeClr val="tx2">
                    <a:lumMod val="65000"/>
                    <a:lumOff val="35000"/>
                  </a:schemeClr>
                </a:solidFill>
                <a:latin typeface="Arial Black" panose="020B0A04020102020204" pitchFamily="34" charset="0"/>
              </a:defRPr>
            </a:lvl3pPr>
          </a:lstStyle>
          <a:p>
            <a:pPr lvl="0"/>
            <a:r>
              <a:rPr lang="en-US"/>
              <a:t>Click to edit Master text styles</a:t>
            </a:r>
          </a:p>
          <a:p>
            <a:pPr lvl="1"/>
            <a:r>
              <a:rPr lang="en-US"/>
              <a:t>Second level</a:t>
            </a:r>
          </a:p>
          <a:p>
            <a:pPr lvl="2"/>
            <a:r>
              <a:rPr lang="en-US"/>
              <a:t>Third level</a:t>
            </a:r>
          </a:p>
        </p:txBody>
      </p:sp>
      <p:cxnSp>
        <p:nvCxnSpPr>
          <p:cNvPr id="36" name="Straight Connector 35">
            <a:extLst>
              <a:ext uri="{FF2B5EF4-FFF2-40B4-BE49-F238E27FC236}">
                <a16:creationId xmlns:a16="http://schemas.microsoft.com/office/drawing/2014/main" id="{31DB119E-15DE-4DBE-A607-4C011AA4F04C}"/>
              </a:ext>
            </a:extLst>
          </p:cNvPr>
          <p:cNvCxnSpPr>
            <a:cxnSpLocks/>
          </p:cNvCxnSpPr>
          <p:nvPr userDrawn="1"/>
        </p:nvCxnSpPr>
        <p:spPr>
          <a:xfrm>
            <a:off x="228601" y="2409500"/>
            <a:ext cx="314326"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4">
            <a:extLst>
              <a:ext uri="{FF2B5EF4-FFF2-40B4-BE49-F238E27FC236}">
                <a16:creationId xmlns:a16="http://schemas.microsoft.com/office/drawing/2014/main" id="{A8FFD1CF-63FC-4507-8672-0D9EBB4FF902}"/>
              </a:ext>
            </a:extLst>
          </p:cNvPr>
          <p:cNvSpPr>
            <a:spLocks noGrp="1"/>
          </p:cNvSpPr>
          <p:nvPr>
            <p:ph type="body" sz="quarter" idx="12" hasCustomPrompt="1"/>
          </p:nvPr>
        </p:nvSpPr>
        <p:spPr>
          <a:xfrm>
            <a:off x="228602" y="2191029"/>
            <a:ext cx="1921600" cy="138500"/>
          </a:xfrm>
        </p:spPr>
        <p:txBody>
          <a:bodyPr wrap="square" anchor="b" anchorCtr="0">
            <a:spAutoFit/>
          </a:bodyPr>
          <a:lstStyle>
            <a:lvl1pPr>
              <a:defRPr sz="900" b="0" i="0" baseline="0">
                <a:solidFill>
                  <a:schemeClr val="tx2">
                    <a:lumMod val="65000"/>
                    <a:lumOff val="35000"/>
                  </a:schemeClr>
                </a:solidFill>
                <a:latin typeface="Arial Black" panose="020B0A04020102020204" pitchFamily="34" charset="0"/>
              </a:defRPr>
            </a:lvl1pPr>
            <a:lvl2pPr marL="0" indent="0">
              <a:buNone/>
              <a:defRPr sz="1050">
                <a:solidFill>
                  <a:schemeClr val="bg1"/>
                </a:solidFill>
              </a:defRPr>
            </a:lvl2pPr>
            <a:lvl3pPr marL="0" indent="0">
              <a:buNone/>
              <a:defRPr sz="900">
                <a:solidFill>
                  <a:schemeClr val="bg1"/>
                </a:solidFill>
              </a:defRPr>
            </a:lvl3pPr>
          </a:lstStyle>
          <a:p>
            <a:pPr lvl="0"/>
            <a:r>
              <a:rPr lang="en-US"/>
              <a:t>Date</a:t>
            </a:r>
          </a:p>
        </p:txBody>
      </p:sp>
    </p:spTree>
    <p:extLst>
      <p:ext uri="{BB962C8B-B14F-4D97-AF65-F5344CB8AC3E}">
        <p14:creationId xmlns:p14="http://schemas.microsoft.com/office/powerpoint/2010/main" val="2235577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31D3C0-E4AF-4E3C-BC55-607A33832336}"/>
              </a:ext>
            </a:extLst>
          </p:cNvPr>
          <p:cNvSpPr/>
          <p:nvPr userDrawn="1"/>
        </p:nvSpPr>
        <p:spPr>
          <a:xfrm>
            <a:off x="-1" y="9525"/>
            <a:ext cx="9144001" cy="5133975"/>
          </a:xfrm>
          <a:prstGeom prst="rect">
            <a:avLst/>
          </a:prstGeom>
          <a:gradFill flip="none" rotWithShape="1">
            <a:gsLst>
              <a:gs pos="74000">
                <a:schemeClr val="tx1">
                  <a:alpha val="13000"/>
                </a:schemeClr>
              </a:gs>
              <a:gs pos="8000">
                <a:schemeClr val="tx1">
                  <a:alpha val="92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endParaRPr lang="en-US" sz="1500"/>
          </a:p>
        </p:txBody>
      </p:sp>
      <p:sp>
        <p:nvSpPr>
          <p:cNvPr id="6" name="Title 1">
            <a:extLst>
              <a:ext uri="{FF2B5EF4-FFF2-40B4-BE49-F238E27FC236}">
                <a16:creationId xmlns:a16="http://schemas.microsoft.com/office/drawing/2014/main" id="{0A929D4E-5855-43DB-8268-73F62A5BB963}"/>
              </a:ext>
            </a:extLst>
          </p:cNvPr>
          <p:cNvSpPr>
            <a:spLocks noGrp="1"/>
          </p:cNvSpPr>
          <p:nvPr userDrawn="1">
            <p:ph type="ctrTitle" hasCustomPrompt="1"/>
          </p:nvPr>
        </p:nvSpPr>
        <p:spPr>
          <a:xfrm>
            <a:off x="4572001" y="1432854"/>
            <a:ext cx="4343399" cy="1138896"/>
          </a:xfrm>
          <a:prstGeom prst="rect">
            <a:avLst/>
          </a:prstGeom>
        </p:spPr>
        <p:txBody>
          <a:bodyPr lIns="0" tIns="0" rIns="0" bIns="0" anchor="b" anchorCtr="0">
            <a:noAutofit/>
          </a:bodyPr>
          <a:lstStyle>
            <a:lvl1pPr algn="l">
              <a:lnSpc>
                <a:spcPts val="3300"/>
              </a:lnSpc>
              <a:defRPr sz="3600" b="1" cap="all" baseline="0">
                <a:solidFill>
                  <a:schemeClr val="bg1"/>
                </a:solidFill>
                <a:latin typeface="Arial Black" panose="020B0A04020102020204" pitchFamily="34" charset="0"/>
              </a:defRPr>
            </a:lvl1pPr>
          </a:lstStyle>
          <a:p>
            <a:r>
              <a:rPr lang="en-US"/>
              <a:t>Divider Slide 1</a:t>
            </a:r>
          </a:p>
        </p:txBody>
      </p:sp>
      <p:sp>
        <p:nvSpPr>
          <p:cNvPr id="7" name="Subtitle 2">
            <a:extLst>
              <a:ext uri="{FF2B5EF4-FFF2-40B4-BE49-F238E27FC236}">
                <a16:creationId xmlns:a16="http://schemas.microsoft.com/office/drawing/2014/main" id="{B9ABB0DB-B145-4B6D-9005-99E6F0788B04}"/>
              </a:ext>
            </a:extLst>
          </p:cNvPr>
          <p:cNvSpPr>
            <a:spLocks noGrp="1"/>
          </p:cNvSpPr>
          <p:nvPr userDrawn="1">
            <p:ph type="subTitle" idx="1" hasCustomPrompt="1"/>
          </p:nvPr>
        </p:nvSpPr>
        <p:spPr>
          <a:xfrm>
            <a:off x="4572001" y="2717612"/>
            <a:ext cx="4343399" cy="230833"/>
          </a:xfrm>
          <a:prstGeom prst="rect">
            <a:avLst/>
          </a:prstGeom>
        </p:spPr>
        <p:txBody>
          <a:bodyPr lIns="0" tIns="0" rIns="0" bIns="0">
            <a:normAutofit/>
          </a:bodyPr>
          <a:lstStyle>
            <a:lvl1pPr marL="0" indent="0" algn="l">
              <a:lnSpc>
                <a:spcPct val="100000"/>
              </a:lnSpc>
              <a:spcBef>
                <a:spcPts val="0"/>
              </a:spcBef>
              <a:buNone/>
              <a:defRPr sz="1500">
                <a:solidFill>
                  <a:schemeClr val="bg1"/>
                </a:solidFill>
                <a:latin typeface="Arial Black" panose="020B0A04020102020204" pitchFamily="34" charset="0"/>
              </a:defRPr>
            </a:lvl1pPr>
            <a:lvl2pPr marL="257163" indent="0" algn="ctr">
              <a:buNone/>
              <a:defRPr sz="1125"/>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3" indent="0" algn="ctr">
              <a:buNone/>
              <a:defRPr sz="900"/>
            </a:lvl7pPr>
            <a:lvl8pPr marL="1800135" indent="0" algn="ctr">
              <a:buNone/>
              <a:defRPr sz="900"/>
            </a:lvl8pPr>
            <a:lvl9pPr marL="2057298" indent="0" algn="ctr">
              <a:buNone/>
              <a:defRPr sz="900"/>
            </a:lvl9pPr>
          </a:lstStyle>
          <a:p>
            <a:r>
              <a:rPr lang="en-US"/>
              <a:t>Subtitle</a:t>
            </a:r>
          </a:p>
        </p:txBody>
      </p:sp>
      <p:cxnSp>
        <p:nvCxnSpPr>
          <p:cNvPr id="4" name="Straight Connector 3">
            <a:extLst>
              <a:ext uri="{FF2B5EF4-FFF2-40B4-BE49-F238E27FC236}">
                <a16:creationId xmlns:a16="http://schemas.microsoft.com/office/drawing/2014/main" id="{5238D6B6-2E25-4C49-AF0F-E1E837869FF7}"/>
              </a:ext>
            </a:extLst>
          </p:cNvPr>
          <p:cNvCxnSpPr>
            <a:cxnSpLocks/>
          </p:cNvCxnSpPr>
          <p:nvPr userDrawn="1"/>
        </p:nvCxnSpPr>
        <p:spPr>
          <a:xfrm>
            <a:off x="4505325" y="1438275"/>
            <a:ext cx="0" cy="37052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946BDD15-50AD-408A-8AEB-591AD20C44E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61400" y="4894910"/>
            <a:ext cx="253998" cy="156831"/>
          </a:xfrm>
          <a:prstGeom prst="rect">
            <a:avLst/>
          </a:prstGeom>
        </p:spPr>
      </p:pic>
    </p:spTree>
    <p:extLst>
      <p:ext uri="{BB962C8B-B14F-4D97-AF65-F5344CB8AC3E}">
        <p14:creationId xmlns:p14="http://schemas.microsoft.com/office/powerpoint/2010/main" val="532724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929D4E-5855-43DB-8268-73F62A5BB963}"/>
              </a:ext>
            </a:extLst>
          </p:cNvPr>
          <p:cNvSpPr>
            <a:spLocks noGrp="1"/>
          </p:cNvSpPr>
          <p:nvPr userDrawn="1">
            <p:ph type="ctrTitle" hasCustomPrompt="1"/>
          </p:nvPr>
        </p:nvSpPr>
        <p:spPr>
          <a:xfrm>
            <a:off x="885826" y="2028825"/>
            <a:ext cx="4343399" cy="1138896"/>
          </a:xfrm>
          <a:prstGeom prst="rect">
            <a:avLst/>
          </a:prstGeom>
        </p:spPr>
        <p:txBody>
          <a:bodyPr lIns="0" tIns="0" rIns="0" bIns="0" anchor="b" anchorCtr="0">
            <a:noAutofit/>
          </a:bodyPr>
          <a:lstStyle>
            <a:lvl1pPr algn="l">
              <a:lnSpc>
                <a:spcPts val="3300"/>
              </a:lnSpc>
              <a:defRPr sz="3600" b="1" cap="all" baseline="0">
                <a:solidFill>
                  <a:schemeClr val="bg1"/>
                </a:solidFill>
                <a:latin typeface="Arial Black" panose="020B0A04020102020204" pitchFamily="34" charset="0"/>
              </a:defRPr>
            </a:lvl1pPr>
          </a:lstStyle>
          <a:p>
            <a:r>
              <a:rPr lang="en-US"/>
              <a:t>Divider Slide 2</a:t>
            </a:r>
          </a:p>
        </p:txBody>
      </p:sp>
      <p:sp>
        <p:nvSpPr>
          <p:cNvPr id="7" name="Subtitle 2">
            <a:extLst>
              <a:ext uri="{FF2B5EF4-FFF2-40B4-BE49-F238E27FC236}">
                <a16:creationId xmlns:a16="http://schemas.microsoft.com/office/drawing/2014/main" id="{B9ABB0DB-B145-4B6D-9005-99E6F0788B04}"/>
              </a:ext>
            </a:extLst>
          </p:cNvPr>
          <p:cNvSpPr>
            <a:spLocks noGrp="1"/>
          </p:cNvSpPr>
          <p:nvPr userDrawn="1">
            <p:ph type="subTitle" idx="1" hasCustomPrompt="1"/>
          </p:nvPr>
        </p:nvSpPr>
        <p:spPr>
          <a:xfrm>
            <a:off x="885826" y="3313583"/>
            <a:ext cx="4343399" cy="230833"/>
          </a:xfrm>
          <a:prstGeom prst="rect">
            <a:avLst/>
          </a:prstGeom>
        </p:spPr>
        <p:txBody>
          <a:bodyPr lIns="0" tIns="0" rIns="0" bIns="0">
            <a:normAutofit/>
          </a:bodyPr>
          <a:lstStyle>
            <a:lvl1pPr marL="0" indent="0" algn="l">
              <a:lnSpc>
                <a:spcPct val="100000"/>
              </a:lnSpc>
              <a:spcBef>
                <a:spcPts val="0"/>
              </a:spcBef>
              <a:buNone/>
              <a:defRPr sz="1500">
                <a:solidFill>
                  <a:schemeClr val="bg1"/>
                </a:solidFill>
                <a:latin typeface="Arial Black" panose="020B0A04020102020204" pitchFamily="34" charset="0"/>
              </a:defRPr>
            </a:lvl1pPr>
            <a:lvl2pPr marL="257163" indent="0" algn="ctr">
              <a:buNone/>
              <a:defRPr sz="1125"/>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3" indent="0" algn="ctr">
              <a:buNone/>
              <a:defRPr sz="900"/>
            </a:lvl7pPr>
            <a:lvl8pPr marL="1800135" indent="0" algn="ctr">
              <a:buNone/>
              <a:defRPr sz="900"/>
            </a:lvl8pPr>
            <a:lvl9pPr marL="2057298" indent="0" algn="ctr">
              <a:buNone/>
              <a:defRPr sz="900"/>
            </a:lvl9pPr>
          </a:lstStyle>
          <a:p>
            <a:r>
              <a:rPr lang="en-US"/>
              <a:t>Subtitle</a:t>
            </a:r>
          </a:p>
        </p:txBody>
      </p:sp>
      <p:cxnSp>
        <p:nvCxnSpPr>
          <p:cNvPr id="4" name="Straight Connector 3">
            <a:extLst>
              <a:ext uri="{FF2B5EF4-FFF2-40B4-BE49-F238E27FC236}">
                <a16:creationId xmlns:a16="http://schemas.microsoft.com/office/drawing/2014/main" id="{5238D6B6-2E25-4C49-AF0F-E1E837869FF7}"/>
              </a:ext>
            </a:extLst>
          </p:cNvPr>
          <p:cNvCxnSpPr>
            <a:cxnSpLocks/>
          </p:cNvCxnSpPr>
          <p:nvPr userDrawn="1"/>
        </p:nvCxnSpPr>
        <p:spPr>
          <a:xfrm>
            <a:off x="819150" y="1"/>
            <a:ext cx="0" cy="40873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67166BD-2AA9-45EB-8F4E-FF56338F879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61400" y="4894910"/>
            <a:ext cx="253998" cy="156831"/>
          </a:xfrm>
          <a:prstGeom prst="rect">
            <a:avLst/>
          </a:prstGeom>
        </p:spPr>
      </p:pic>
    </p:spTree>
    <p:extLst>
      <p:ext uri="{BB962C8B-B14F-4D97-AF65-F5344CB8AC3E}">
        <p14:creationId xmlns:p14="http://schemas.microsoft.com/office/powerpoint/2010/main" val="2310081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929D4E-5855-43DB-8268-73F62A5BB963}"/>
              </a:ext>
            </a:extLst>
          </p:cNvPr>
          <p:cNvSpPr>
            <a:spLocks noGrp="1"/>
          </p:cNvSpPr>
          <p:nvPr userDrawn="1">
            <p:ph type="ctrTitle" hasCustomPrompt="1"/>
          </p:nvPr>
        </p:nvSpPr>
        <p:spPr>
          <a:xfrm>
            <a:off x="685801" y="861354"/>
            <a:ext cx="4343399" cy="1138896"/>
          </a:xfrm>
          <a:prstGeom prst="rect">
            <a:avLst/>
          </a:prstGeom>
        </p:spPr>
        <p:txBody>
          <a:bodyPr lIns="0" tIns="0" rIns="0" bIns="0" anchor="b" anchorCtr="0">
            <a:noAutofit/>
          </a:bodyPr>
          <a:lstStyle>
            <a:lvl1pPr algn="l">
              <a:lnSpc>
                <a:spcPts val="3300"/>
              </a:lnSpc>
              <a:defRPr sz="3600" b="1" cap="all" baseline="0">
                <a:solidFill>
                  <a:schemeClr val="bg1"/>
                </a:solidFill>
                <a:latin typeface="Arial Black" panose="020B0A04020102020204" pitchFamily="34" charset="0"/>
              </a:defRPr>
            </a:lvl1pPr>
          </a:lstStyle>
          <a:p>
            <a:r>
              <a:rPr lang="en-US"/>
              <a:t>Divider Slide 3</a:t>
            </a:r>
          </a:p>
        </p:txBody>
      </p:sp>
      <p:sp>
        <p:nvSpPr>
          <p:cNvPr id="7" name="Subtitle 2">
            <a:extLst>
              <a:ext uri="{FF2B5EF4-FFF2-40B4-BE49-F238E27FC236}">
                <a16:creationId xmlns:a16="http://schemas.microsoft.com/office/drawing/2014/main" id="{B9ABB0DB-B145-4B6D-9005-99E6F0788B04}"/>
              </a:ext>
            </a:extLst>
          </p:cNvPr>
          <p:cNvSpPr>
            <a:spLocks noGrp="1"/>
          </p:cNvSpPr>
          <p:nvPr userDrawn="1">
            <p:ph type="subTitle" idx="1" hasCustomPrompt="1"/>
          </p:nvPr>
        </p:nvSpPr>
        <p:spPr>
          <a:xfrm>
            <a:off x="685801" y="2146112"/>
            <a:ext cx="4343399" cy="230833"/>
          </a:xfrm>
          <a:prstGeom prst="rect">
            <a:avLst/>
          </a:prstGeom>
        </p:spPr>
        <p:txBody>
          <a:bodyPr lIns="0" tIns="0" rIns="0" bIns="0">
            <a:normAutofit/>
          </a:bodyPr>
          <a:lstStyle>
            <a:lvl1pPr marL="0" indent="0" algn="l">
              <a:lnSpc>
                <a:spcPct val="100000"/>
              </a:lnSpc>
              <a:spcBef>
                <a:spcPts val="0"/>
              </a:spcBef>
              <a:buNone/>
              <a:defRPr sz="1500">
                <a:solidFill>
                  <a:schemeClr val="bg1"/>
                </a:solidFill>
                <a:latin typeface="Arial Black" panose="020B0A04020102020204" pitchFamily="34" charset="0"/>
              </a:defRPr>
            </a:lvl1pPr>
            <a:lvl2pPr marL="257163" indent="0" algn="ctr">
              <a:buNone/>
              <a:defRPr sz="1125"/>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3" indent="0" algn="ctr">
              <a:buNone/>
              <a:defRPr sz="900"/>
            </a:lvl7pPr>
            <a:lvl8pPr marL="1800135" indent="0" algn="ctr">
              <a:buNone/>
              <a:defRPr sz="900"/>
            </a:lvl8pPr>
            <a:lvl9pPr marL="2057298" indent="0" algn="ctr">
              <a:buNone/>
              <a:defRPr sz="900"/>
            </a:lvl9pPr>
          </a:lstStyle>
          <a:p>
            <a:r>
              <a:rPr lang="en-US"/>
              <a:t>Subtitle</a:t>
            </a:r>
          </a:p>
        </p:txBody>
      </p:sp>
      <p:cxnSp>
        <p:nvCxnSpPr>
          <p:cNvPr id="4" name="Straight Connector 3">
            <a:extLst>
              <a:ext uri="{FF2B5EF4-FFF2-40B4-BE49-F238E27FC236}">
                <a16:creationId xmlns:a16="http://schemas.microsoft.com/office/drawing/2014/main" id="{5238D6B6-2E25-4C49-AF0F-E1E837869FF7}"/>
              </a:ext>
            </a:extLst>
          </p:cNvPr>
          <p:cNvCxnSpPr>
            <a:cxnSpLocks/>
          </p:cNvCxnSpPr>
          <p:nvPr userDrawn="1"/>
        </p:nvCxnSpPr>
        <p:spPr>
          <a:xfrm>
            <a:off x="619125" y="866775"/>
            <a:ext cx="0" cy="42767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6D9BA808-85E0-412A-96ED-05B596CF1E7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61400" y="4894910"/>
            <a:ext cx="253998" cy="156831"/>
          </a:xfrm>
          <a:prstGeom prst="rect">
            <a:avLst/>
          </a:prstGeom>
        </p:spPr>
      </p:pic>
    </p:spTree>
    <p:extLst>
      <p:ext uri="{BB962C8B-B14F-4D97-AF65-F5344CB8AC3E}">
        <p14:creationId xmlns:p14="http://schemas.microsoft.com/office/powerpoint/2010/main" val="344389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gr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5B1EB-1BE0-4909-A923-91B32A81577B}"/>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20B76BD-3EBB-42D8-9C30-DD479747B65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98245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BE22E1BE-86DD-40E3-845E-E5D0115B8EA7}"/>
              </a:ext>
            </a:extLst>
          </p:cNvPr>
          <p:cNvSpPr>
            <a:spLocks noGrp="1"/>
          </p:cNvSpPr>
          <p:nvPr>
            <p:ph type="pic" sz="quarter" idx="12"/>
          </p:nvPr>
        </p:nvSpPr>
        <p:spPr>
          <a:xfrm>
            <a:off x="370285" y="1415654"/>
            <a:ext cx="3831431" cy="2187178"/>
          </a:xfrm>
        </p:spPr>
        <p:txBody>
          <a:bodyPr/>
          <a:lstStyle/>
          <a:p>
            <a:endParaRPr lang="en-US"/>
          </a:p>
        </p:txBody>
      </p:sp>
      <p:sp>
        <p:nvSpPr>
          <p:cNvPr id="5" name="Footer Placeholder 4">
            <a:extLst>
              <a:ext uri="{FF2B5EF4-FFF2-40B4-BE49-F238E27FC236}">
                <a16:creationId xmlns:a16="http://schemas.microsoft.com/office/drawing/2014/main" id="{C6D313C8-1CF3-4059-87CE-3BA99B8CFC72}"/>
              </a:ext>
            </a:extLst>
          </p:cNvPr>
          <p:cNvSpPr>
            <a:spLocks noGrp="1"/>
          </p:cNvSpPr>
          <p:nvPr userDrawn="1">
            <p:ph type="ftr" sz="quarter" idx="10"/>
          </p:nvPr>
        </p:nvSpPr>
        <p:spPr/>
        <p:txBody>
          <a:bodyPr/>
          <a:lstStyle/>
          <a:p>
            <a:endParaRPr lang="en-US"/>
          </a:p>
        </p:txBody>
      </p:sp>
      <p:sp>
        <p:nvSpPr>
          <p:cNvPr id="3" name="Title 2">
            <a:extLst>
              <a:ext uri="{FF2B5EF4-FFF2-40B4-BE49-F238E27FC236}">
                <a16:creationId xmlns:a16="http://schemas.microsoft.com/office/drawing/2014/main" id="{8AEFD0F7-0682-4DE7-AD08-8D20DFFD1EF6}"/>
              </a:ext>
            </a:extLst>
          </p:cNvPr>
          <p:cNvSpPr>
            <a:spLocks noGrp="1"/>
          </p:cNvSpPr>
          <p:nvPr userDrawn="1">
            <p:ph type="title"/>
          </p:nvPr>
        </p:nvSpPr>
        <p:spPr>
          <a:xfrm>
            <a:off x="228600" y="319453"/>
            <a:ext cx="4138370" cy="528272"/>
          </a:xfrm>
        </p:spPr>
        <p:txBody>
          <a:bodyPr/>
          <a:lstStyle/>
          <a:p>
            <a:r>
              <a:rPr lang="en-US"/>
              <a:t>Click to edit Master title style</a:t>
            </a:r>
          </a:p>
        </p:txBody>
      </p:sp>
      <p:sp>
        <p:nvSpPr>
          <p:cNvPr id="4" name="Rectangle 3">
            <a:extLst>
              <a:ext uri="{FF2B5EF4-FFF2-40B4-BE49-F238E27FC236}">
                <a16:creationId xmlns:a16="http://schemas.microsoft.com/office/drawing/2014/main" id="{EB9A45A9-CC87-49FF-AD48-D05312C80A20}"/>
              </a:ext>
            </a:extLst>
          </p:cNvPr>
          <p:cNvSpPr/>
          <p:nvPr userDrawn="1"/>
        </p:nvSpPr>
        <p:spPr>
          <a:xfrm>
            <a:off x="3529010" y="4718290"/>
            <a:ext cx="2085975" cy="390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6" name="Picture 5">
            <a:extLst>
              <a:ext uri="{FF2B5EF4-FFF2-40B4-BE49-F238E27FC236}">
                <a16:creationId xmlns:a16="http://schemas.microsoft.com/office/drawing/2014/main" id="{B3D83976-20C0-499F-9F10-7E438B266CF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5176" t="1" r="36409" b="-1"/>
          <a:stretch/>
        </p:blipFill>
        <p:spPr>
          <a:xfrm>
            <a:off x="4716232" y="0"/>
            <a:ext cx="4427768" cy="5143500"/>
          </a:xfrm>
          <a:prstGeom prst="rect">
            <a:avLst/>
          </a:prstGeom>
        </p:spPr>
      </p:pic>
      <p:sp>
        <p:nvSpPr>
          <p:cNvPr id="7" name="Rectangle 6">
            <a:extLst>
              <a:ext uri="{FF2B5EF4-FFF2-40B4-BE49-F238E27FC236}">
                <a16:creationId xmlns:a16="http://schemas.microsoft.com/office/drawing/2014/main" id="{61A86169-675B-4824-85FD-89EA18825B70}"/>
              </a:ext>
            </a:extLst>
          </p:cNvPr>
          <p:cNvSpPr/>
          <p:nvPr userDrawn="1"/>
        </p:nvSpPr>
        <p:spPr>
          <a:xfrm>
            <a:off x="4716232" y="1"/>
            <a:ext cx="4427768" cy="5143499"/>
          </a:xfrm>
          <a:prstGeom prst="rect">
            <a:avLst/>
          </a:prstGeom>
          <a:gradFill>
            <a:gsLst>
              <a:gs pos="0">
                <a:schemeClr val="tx1">
                  <a:alpha val="51000"/>
                </a:schemeClr>
              </a:gs>
              <a:gs pos="100000">
                <a:schemeClr val="tx1">
                  <a:alpha val="42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13" name="Picture 12" descr="A screen shot of a computer&#10;&#10;Description automatically generated">
            <a:extLst>
              <a:ext uri="{FF2B5EF4-FFF2-40B4-BE49-F238E27FC236}">
                <a16:creationId xmlns:a16="http://schemas.microsoft.com/office/drawing/2014/main" id="{2D980183-008B-4000-8FE3-7349B0584347}"/>
              </a:ext>
            </a:extLst>
          </p:cNvPr>
          <p:cNvPicPr>
            <a:picLocks noChangeAspect="1"/>
          </p:cNvPicPr>
          <p:nvPr userDrawn="1"/>
        </p:nvPicPr>
        <p:blipFill>
          <a:blip r:embed="rId3"/>
          <a:stretch>
            <a:fillRect/>
          </a:stretch>
        </p:blipFill>
        <p:spPr>
          <a:xfrm>
            <a:off x="246661" y="1196712"/>
            <a:ext cx="4138370" cy="3489708"/>
          </a:xfrm>
          <a:prstGeom prst="rect">
            <a:avLst/>
          </a:prstGeom>
        </p:spPr>
      </p:pic>
      <p:sp>
        <p:nvSpPr>
          <p:cNvPr id="15" name="Text Placeholder 14">
            <a:extLst>
              <a:ext uri="{FF2B5EF4-FFF2-40B4-BE49-F238E27FC236}">
                <a16:creationId xmlns:a16="http://schemas.microsoft.com/office/drawing/2014/main" id="{3D1B2C04-02EC-40AE-9E82-2DE7CF3C3378}"/>
              </a:ext>
            </a:extLst>
          </p:cNvPr>
          <p:cNvSpPr>
            <a:spLocks noGrp="1"/>
          </p:cNvSpPr>
          <p:nvPr>
            <p:ph type="body" sz="quarter" idx="11"/>
          </p:nvPr>
        </p:nvSpPr>
        <p:spPr>
          <a:xfrm>
            <a:off x="4844143" y="2132910"/>
            <a:ext cx="4053196" cy="2128479"/>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19" name="Picture Placeholder 18">
            <a:extLst>
              <a:ext uri="{FF2B5EF4-FFF2-40B4-BE49-F238E27FC236}">
                <a16:creationId xmlns:a16="http://schemas.microsoft.com/office/drawing/2014/main" id="{70254299-582C-4728-B398-7B7E6836E5A5}"/>
              </a:ext>
            </a:extLst>
          </p:cNvPr>
          <p:cNvSpPr>
            <a:spLocks noGrp="1"/>
          </p:cNvSpPr>
          <p:nvPr>
            <p:ph type="pic" sz="quarter" idx="13" hasCustomPrompt="1"/>
          </p:nvPr>
        </p:nvSpPr>
        <p:spPr>
          <a:xfrm>
            <a:off x="5801916" y="1114425"/>
            <a:ext cx="2330053" cy="856060"/>
          </a:xfrm>
        </p:spPr>
        <p:txBody>
          <a:bodyPr/>
          <a:lstStyle>
            <a:lvl1pPr>
              <a:defRPr>
                <a:solidFill>
                  <a:schemeClr val="bg1"/>
                </a:solidFill>
              </a:defRPr>
            </a:lvl1pPr>
          </a:lstStyle>
          <a:p>
            <a:r>
              <a:rPr lang="en-US"/>
              <a:t>Logo</a:t>
            </a:r>
          </a:p>
        </p:txBody>
      </p:sp>
      <p:sp>
        <p:nvSpPr>
          <p:cNvPr id="26" name="Rectangle 25">
            <a:extLst>
              <a:ext uri="{FF2B5EF4-FFF2-40B4-BE49-F238E27FC236}">
                <a16:creationId xmlns:a16="http://schemas.microsoft.com/office/drawing/2014/main" id="{9382687E-FDE6-4383-9C82-A19A3F89614C}"/>
              </a:ext>
            </a:extLst>
          </p:cNvPr>
          <p:cNvSpPr/>
          <p:nvPr userDrawn="1"/>
        </p:nvSpPr>
        <p:spPr>
          <a:xfrm>
            <a:off x="1143" y="5109211"/>
            <a:ext cx="9141714" cy="34289"/>
          </a:xfrm>
          <a:prstGeom prst="rect">
            <a:avLst/>
          </a:prstGeom>
          <a:gradFill flip="none" rotWithShape="1">
            <a:gsLst>
              <a:gs pos="0">
                <a:schemeClr val="bg2"/>
              </a:gs>
              <a:gs pos="100000">
                <a:schemeClr val="tx2">
                  <a:lumMod val="85000"/>
                  <a:lumOff val="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28" name="Graphic 27">
            <a:extLst>
              <a:ext uri="{FF2B5EF4-FFF2-40B4-BE49-F238E27FC236}">
                <a16:creationId xmlns:a16="http://schemas.microsoft.com/office/drawing/2014/main" id="{FEC5631A-DD22-455B-BAF9-EB41765070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434971" y="0"/>
            <a:ext cx="871538" cy="1114424"/>
          </a:xfrm>
          <a:prstGeom prst="rect">
            <a:avLst/>
          </a:prstGeom>
        </p:spPr>
      </p:pic>
    </p:spTree>
    <p:extLst>
      <p:ext uri="{BB962C8B-B14F-4D97-AF65-F5344CB8AC3E}">
        <p14:creationId xmlns:p14="http://schemas.microsoft.com/office/powerpoint/2010/main" val="521185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search">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userDrawn="1">
            <p:ph type="ftr" sz="quarter" idx="10"/>
          </p:nvPr>
        </p:nvSpPr>
        <p:spPr/>
        <p:txBody>
          <a:bodyPr/>
          <a:lstStyle/>
          <a:p>
            <a:endParaRPr lang="en-US"/>
          </a:p>
        </p:txBody>
      </p:sp>
      <p:sp>
        <p:nvSpPr>
          <p:cNvPr id="3" name="Title 2">
            <a:extLst>
              <a:ext uri="{FF2B5EF4-FFF2-40B4-BE49-F238E27FC236}">
                <a16:creationId xmlns:a16="http://schemas.microsoft.com/office/drawing/2014/main" id="{8AEFD0F7-0682-4DE7-AD08-8D20DFFD1EF6}"/>
              </a:ext>
            </a:extLst>
          </p:cNvPr>
          <p:cNvSpPr>
            <a:spLocks noGrp="1"/>
          </p:cNvSpPr>
          <p:nvPr userDrawn="1">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BE79F4C-BBC5-4D26-B4BA-75D5CA3A5C2B}"/>
              </a:ext>
            </a:extLst>
          </p:cNvPr>
          <p:cNvSpPr>
            <a:spLocks noGrp="1"/>
          </p:cNvSpPr>
          <p:nvPr>
            <p:ph type="body" sz="quarter" idx="11" hasCustomPrompt="1"/>
          </p:nvPr>
        </p:nvSpPr>
        <p:spPr>
          <a:xfrm>
            <a:off x="598714" y="1114425"/>
            <a:ext cx="2487386" cy="528272"/>
          </a:xfrm>
        </p:spPr>
        <p:txBody>
          <a:bodyPr lIns="0" anchor="b"/>
          <a:lstStyle>
            <a:lvl1pPr algn="l">
              <a:defRPr sz="3600" b="1">
                <a:solidFill>
                  <a:schemeClr val="accent1"/>
                </a:solidFill>
              </a:defRPr>
            </a:lvl1pPr>
          </a:lstStyle>
          <a:p>
            <a:pPr lvl="0"/>
            <a:r>
              <a:rPr lang="en-US"/>
              <a:t>+xx%</a:t>
            </a:r>
          </a:p>
        </p:txBody>
      </p:sp>
      <p:sp>
        <p:nvSpPr>
          <p:cNvPr id="6" name="Text Placeholder 3">
            <a:extLst>
              <a:ext uri="{FF2B5EF4-FFF2-40B4-BE49-F238E27FC236}">
                <a16:creationId xmlns:a16="http://schemas.microsoft.com/office/drawing/2014/main" id="{8F7FCCC2-7963-44C6-9368-93B1E89106A5}"/>
              </a:ext>
            </a:extLst>
          </p:cNvPr>
          <p:cNvSpPr>
            <a:spLocks noGrp="1"/>
          </p:cNvSpPr>
          <p:nvPr>
            <p:ph type="body" sz="quarter" idx="12" hasCustomPrompt="1"/>
          </p:nvPr>
        </p:nvSpPr>
        <p:spPr>
          <a:xfrm>
            <a:off x="3513364" y="1114425"/>
            <a:ext cx="2487386" cy="528272"/>
          </a:xfrm>
        </p:spPr>
        <p:txBody>
          <a:bodyPr lIns="0" anchor="b"/>
          <a:lstStyle>
            <a:lvl1pPr algn="l">
              <a:defRPr sz="3600" b="1">
                <a:solidFill>
                  <a:schemeClr val="accent2"/>
                </a:solidFill>
              </a:defRPr>
            </a:lvl1pPr>
          </a:lstStyle>
          <a:p>
            <a:pPr lvl="0"/>
            <a:r>
              <a:rPr lang="en-US"/>
              <a:t>+xx%</a:t>
            </a:r>
          </a:p>
        </p:txBody>
      </p:sp>
      <p:sp>
        <p:nvSpPr>
          <p:cNvPr id="7" name="Text Placeholder 3">
            <a:extLst>
              <a:ext uri="{FF2B5EF4-FFF2-40B4-BE49-F238E27FC236}">
                <a16:creationId xmlns:a16="http://schemas.microsoft.com/office/drawing/2014/main" id="{8ABEDCE2-1EDC-4F27-80A1-8FED8E07319F}"/>
              </a:ext>
            </a:extLst>
          </p:cNvPr>
          <p:cNvSpPr>
            <a:spLocks noGrp="1"/>
          </p:cNvSpPr>
          <p:nvPr>
            <p:ph type="body" sz="quarter" idx="13" hasCustomPrompt="1"/>
          </p:nvPr>
        </p:nvSpPr>
        <p:spPr>
          <a:xfrm>
            <a:off x="6428014" y="1114425"/>
            <a:ext cx="2487386" cy="528272"/>
          </a:xfrm>
        </p:spPr>
        <p:txBody>
          <a:bodyPr lIns="0" anchor="b"/>
          <a:lstStyle>
            <a:lvl1pPr algn="l">
              <a:defRPr sz="3600" b="1">
                <a:solidFill>
                  <a:schemeClr val="accent3"/>
                </a:solidFill>
              </a:defRPr>
            </a:lvl1pPr>
          </a:lstStyle>
          <a:p>
            <a:pPr lvl="0"/>
            <a:r>
              <a:rPr lang="en-US"/>
              <a:t>+xx%</a:t>
            </a:r>
          </a:p>
        </p:txBody>
      </p:sp>
      <p:sp>
        <p:nvSpPr>
          <p:cNvPr id="8" name="Text Placeholder 3">
            <a:extLst>
              <a:ext uri="{FF2B5EF4-FFF2-40B4-BE49-F238E27FC236}">
                <a16:creationId xmlns:a16="http://schemas.microsoft.com/office/drawing/2014/main" id="{801A198E-7463-41B5-BF0C-7FE776CF8497}"/>
              </a:ext>
            </a:extLst>
          </p:cNvPr>
          <p:cNvSpPr>
            <a:spLocks noGrp="1"/>
          </p:cNvSpPr>
          <p:nvPr>
            <p:ph type="body" sz="quarter" idx="14" hasCustomPrompt="1"/>
          </p:nvPr>
        </p:nvSpPr>
        <p:spPr>
          <a:xfrm>
            <a:off x="598714" y="1753974"/>
            <a:ext cx="2487386" cy="946454"/>
          </a:xfrm>
        </p:spPr>
        <p:txBody>
          <a:bodyPr lIns="0" anchor="t"/>
          <a:lstStyle>
            <a:lvl1pPr algn="l">
              <a:defRPr sz="1350" b="0"/>
            </a:lvl1pPr>
          </a:lstStyle>
          <a:p>
            <a:pPr lvl="0"/>
            <a:r>
              <a:rPr lang="en-US"/>
              <a:t>NASCAR.com visitors are XX% more likely to ___ at ___ than the average internet user</a:t>
            </a:r>
          </a:p>
        </p:txBody>
      </p:sp>
      <p:sp>
        <p:nvSpPr>
          <p:cNvPr id="9" name="Text Placeholder 3">
            <a:extLst>
              <a:ext uri="{FF2B5EF4-FFF2-40B4-BE49-F238E27FC236}">
                <a16:creationId xmlns:a16="http://schemas.microsoft.com/office/drawing/2014/main" id="{9329FDDE-047E-4F1E-8485-71A0F68C66E7}"/>
              </a:ext>
            </a:extLst>
          </p:cNvPr>
          <p:cNvSpPr>
            <a:spLocks noGrp="1"/>
          </p:cNvSpPr>
          <p:nvPr>
            <p:ph type="body" sz="quarter" idx="15" hasCustomPrompt="1"/>
          </p:nvPr>
        </p:nvSpPr>
        <p:spPr>
          <a:xfrm>
            <a:off x="3513361" y="1753974"/>
            <a:ext cx="2487386" cy="946454"/>
          </a:xfrm>
        </p:spPr>
        <p:txBody>
          <a:bodyPr lIns="0" anchor="t"/>
          <a:lstStyle>
            <a:lvl1pPr algn="l">
              <a:defRPr sz="1350" b="0"/>
            </a:lvl1pPr>
          </a:lstStyle>
          <a:p>
            <a:pPr lvl="0"/>
            <a:r>
              <a:rPr lang="en-US"/>
              <a:t>of the NASCAR.com audience has _____ at ____in the past XX days</a:t>
            </a:r>
          </a:p>
        </p:txBody>
      </p:sp>
      <p:sp>
        <p:nvSpPr>
          <p:cNvPr id="10" name="Text Placeholder 3">
            <a:extLst>
              <a:ext uri="{FF2B5EF4-FFF2-40B4-BE49-F238E27FC236}">
                <a16:creationId xmlns:a16="http://schemas.microsoft.com/office/drawing/2014/main" id="{E6987F28-1073-4AF5-826C-4E9FB9C65E92}"/>
              </a:ext>
            </a:extLst>
          </p:cNvPr>
          <p:cNvSpPr>
            <a:spLocks noGrp="1"/>
          </p:cNvSpPr>
          <p:nvPr>
            <p:ph type="body" sz="quarter" idx="16" hasCustomPrompt="1"/>
          </p:nvPr>
        </p:nvSpPr>
        <p:spPr>
          <a:xfrm>
            <a:off x="6428014" y="1753974"/>
            <a:ext cx="2487386" cy="946454"/>
          </a:xfrm>
        </p:spPr>
        <p:txBody>
          <a:bodyPr lIns="0" anchor="t"/>
          <a:lstStyle>
            <a:lvl1pPr algn="l">
              <a:defRPr sz="1350" b="0"/>
            </a:lvl1pPr>
          </a:lstStyle>
          <a:p>
            <a:pPr lvl="0"/>
            <a:r>
              <a:rPr lang="en-US"/>
              <a:t>of NASCAR.com visitors have ___ at  _____ in the past XX days</a:t>
            </a:r>
          </a:p>
        </p:txBody>
      </p:sp>
      <p:sp>
        <p:nvSpPr>
          <p:cNvPr id="12" name="Picture Placeholder 11">
            <a:extLst>
              <a:ext uri="{FF2B5EF4-FFF2-40B4-BE49-F238E27FC236}">
                <a16:creationId xmlns:a16="http://schemas.microsoft.com/office/drawing/2014/main" id="{2DBF7441-F527-4E7B-817A-51D4D7662FCF}"/>
              </a:ext>
            </a:extLst>
          </p:cNvPr>
          <p:cNvSpPr>
            <a:spLocks noGrp="1"/>
          </p:cNvSpPr>
          <p:nvPr>
            <p:ph type="pic" sz="quarter" idx="17"/>
          </p:nvPr>
        </p:nvSpPr>
        <p:spPr>
          <a:xfrm>
            <a:off x="598714" y="2700427"/>
            <a:ext cx="2487386" cy="1576298"/>
          </a:xfrm>
        </p:spPr>
        <p:txBody>
          <a:bodyPr lIns="0" anchor="ctr"/>
          <a:lstStyle>
            <a:lvl1pPr algn="ctr">
              <a:defRPr>
                <a:solidFill>
                  <a:schemeClr val="tx2">
                    <a:lumMod val="50000"/>
                    <a:lumOff val="50000"/>
                  </a:schemeClr>
                </a:solidFill>
              </a:defRPr>
            </a:lvl1pPr>
          </a:lstStyle>
          <a:p>
            <a:endParaRPr lang="en-US"/>
          </a:p>
        </p:txBody>
      </p:sp>
      <p:sp>
        <p:nvSpPr>
          <p:cNvPr id="13" name="Picture Placeholder 11">
            <a:extLst>
              <a:ext uri="{FF2B5EF4-FFF2-40B4-BE49-F238E27FC236}">
                <a16:creationId xmlns:a16="http://schemas.microsoft.com/office/drawing/2014/main" id="{37572ACE-ECD5-4B7C-94D1-01D836F676E1}"/>
              </a:ext>
            </a:extLst>
          </p:cNvPr>
          <p:cNvSpPr>
            <a:spLocks noGrp="1"/>
          </p:cNvSpPr>
          <p:nvPr>
            <p:ph type="pic" sz="quarter" idx="18"/>
          </p:nvPr>
        </p:nvSpPr>
        <p:spPr>
          <a:xfrm>
            <a:off x="3513361" y="2700427"/>
            <a:ext cx="2487386" cy="1576298"/>
          </a:xfrm>
        </p:spPr>
        <p:txBody>
          <a:bodyPr lIns="0" anchor="ctr"/>
          <a:lstStyle>
            <a:lvl1pPr algn="ctr">
              <a:defRPr>
                <a:solidFill>
                  <a:schemeClr val="tx2">
                    <a:lumMod val="50000"/>
                    <a:lumOff val="50000"/>
                  </a:schemeClr>
                </a:solidFill>
              </a:defRPr>
            </a:lvl1pPr>
          </a:lstStyle>
          <a:p>
            <a:endParaRPr lang="en-US"/>
          </a:p>
        </p:txBody>
      </p:sp>
      <p:sp>
        <p:nvSpPr>
          <p:cNvPr id="14" name="Picture Placeholder 11">
            <a:extLst>
              <a:ext uri="{FF2B5EF4-FFF2-40B4-BE49-F238E27FC236}">
                <a16:creationId xmlns:a16="http://schemas.microsoft.com/office/drawing/2014/main" id="{C52D0E97-9084-44EE-AC9C-B6A0BD79656E}"/>
              </a:ext>
            </a:extLst>
          </p:cNvPr>
          <p:cNvSpPr>
            <a:spLocks noGrp="1"/>
          </p:cNvSpPr>
          <p:nvPr>
            <p:ph type="pic" sz="quarter" idx="19"/>
          </p:nvPr>
        </p:nvSpPr>
        <p:spPr>
          <a:xfrm>
            <a:off x="6428014" y="2700427"/>
            <a:ext cx="2487386" cy="1576298"/>
          </a:xfrm>
        </p:spPr>
        <p:txBody>
          <a:bodyPr lIns="0" anchor="ctr"/>
          <a:lstStyle>
            <a:lvl1pPr algn="ctr">
              <a:defRPr>
                <a:solidFill>
                  <a:schemeClr val="tx2">
                    <a:lumMod val="50000"/>
                    <a:lumOff val="50000"/>
                  </a:schemeClr>
                </a:solidFill>
              </a:defRPr>
            </a:lvl1pPr>
          </a:lstStyle>
          <a:p>
            <a:endParaRPr lang="en-US"/>
          </a:p>
        </p:txBody>
      </p:sp>
      <p:grpSp>
        <p:nvGrpSpPr>
          <p:cNvPr id="2" name="Group 1">
            <a:extLst>
              <a:ext uri="{FF2B5EF4-FFF2-40B4-BE49-F238E27FC236}">
                <a16:creationId xmlns:a16="http://schemas.microsoft.com/office/drawing/2014/main" id="{562BA199-6E1B-4B8B-9680-81EBBA3053C5}"/>
              </a:ext>
            </a:extLst>
          </p:cNvPr>
          <p:cNvGrpSpPr/>
          <p:nvPr userDrawn="1"/>
        </p:nvGrpSpPr>
        <p:grpSpPr>
          <a:xfrm>
            <a:off x="466725" y="1114425"/>
            <a:ext cx="5829300" cy="3162300"/>
            <a:chOff x="622300" y="1485900"/>
            <a:chExt cx="7772400" cy="5372100"/>
          </a:xfrm>
        </p:grpSpPr>
        <p:cxnSp>
          <p:nvCxnSpPr>
            <p:cNvPr id="16" name="Straight Connector 15">
              <a:extLst>
                <a:ext uri="{FF2B5EF4-FFF2-40B4-BE49-F238E27FC236}">
                  <a16:creationId xmlns:a16="http://schemas.microsoft.com/office/drawing/2014/main" id="{AF48AC61-5D08-4BFC-9E2F-25DD556A744F}"/>
                </a:ext>
              </a:extLst>
            </p:cNvPr>
            <p:cNvCxnSpPr>
              <a:cxnSpLocks/>
            </p:cNvCxnSpPr>
            <p:nvPr userDrawn="1"/>
          </p:nvCxnSpPr>
          <p:spPr>
            <a:xfrm>
              <a:off x="622300" y="1485900"/>
              <a:ext cx="0" cy="53721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BCC34AD-A437-4078-9A47-F5D16D9B0D5D}"/>
                </a:ext>
              </a:extLst>
            </p:cNvPr>
            <p:cNvCxnSpPr>
              <a:cxnSpLocks/>
            </p:cNvCxnSpPr>
            <p:nvPr userDrawn="1"/>
          </p:nvCxnSpPr>
          <p:spPr>
            <a:xfrm>
              <a:off x="4508496" y="1485900"/>
              <a:ext cx="0" cy="53721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5E87A9F-176A-40DD-8697-C8D352A9561A}"/>
                </a:ext>
              </a:extLst>
            </p:cNvPr>
            <p:cNvCxnSpPr>
              <a:cxnSpLocks/>
            </p:cNvCxnSpPr>
            <p:nvPr userDrawn="1"/>
          </p:nvCxnSpPr>
          <p:spPr>
            <a:xfrm>
              <a:off x="8394700" y="1485900"/>
              <a:ext cx="0" cy="53721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5DB5AF6F-B9E0-4B0C-B52B-420E68CB6C12}"/>
              </a:ext>
            </a:extLst>
          </p:cNvPr>
          <p:cNvSpPr/>
          <p:nvPr userDrawn="1"/>
        </p:nvSpPr>
        <p:spPr>
          <a:xfrm>
            <a:off x="1143" y="5109211"/>
            <a:ext cx="9141714" cy="34289"/>
          </a:xfrm>
          <a:prstGeom prst="rect">
            <a:avLst/>
          </a:prstGeom>
          <a:gradFill flip="none" rotWithShape="1">
            <a:gsLst>
              <a:gs pos="0">
                <a:schemeClr val="bg2"/>
              </a:gs>
              <a:gs pos="100000">
                <a:schemeClr val="tx2">
                  <a:lumMod val="85000"/>
                  <a:lumOff val="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348851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228600" y="1131570"/>
            <a:ext cx="8686800" cy="32491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p>
            <a:endParaRPr lang="en-US"/>
          </a:p>
        </p:txBody>
      </p:sp>
      <p:sp>
        <p:nvSpPr>
          <p:cNvPr id="6" name="Title 5">
            <a:extLst>
              <a:ext uri="{FF2B5EF4-FFF2-40B4-BE49-F238E27FC236}">
                <a16:creationId xmlns:a16="http://schemas.microsoft.com/office/drawing/2014/main" id="{61EDBFBC-A138-4750-A6DB-1A02239EF54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2614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6CFAE5C2-3DE4-4FC4-ABCE-8A072F1423B8}"/>
              </a:ext>
            </a:extLst>
          </p:cNvPr>
          <p:cNvSpPr/>
          <p:nvPr userDrawn="1"/>
        </p:nvSpPr>
        <p:spPr>
          <a:xfrm>
            <a:off x="1" y="0"/>
            <a:ext cx="6455228" cy="5143500"/>
          </a:xfrm>
          <a:custGeom>
            <a:avLst/>
            <a:gdLst>
              <a:gd name="connsiteX0" fmla="*/ 0 w 8606971"/>
              <a:gd name="connsiteY0" fmla="*/ 0 h 6858000"/>
              <a:gd name="connsiteX1" fmla="*/ 8606971 w 8606971"/>
              <a:gd name="connsiteY1" fmla="*/ 0 h 6858000"/>
              <a:gd name="connsiteX2" fmla="*/ 8606971 w 8606971"/>
              <a:gd name="connsiteY2" fmla="*/ 323416 h 6858000"/>
              <a:gd name="connsiteX3" fmla="*/ 6799331 w 8606971"/>
              <a:gd name="connsiteY3" fmla="*/ 6858000 h 6858000"/>
              <a:gd name="connsiteX4" fmla="*/ 0 w 860697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971" h="6858000">
                <a:moveTo>
                  <a:pt x="0" y="0"/>
                </a:moveTo>
                <a:lnTo>
                  <a:pt x="8606971" y="0"/>
                </a:lnTo>
                <a:lnTo>
                  <a:pt x="8606971" y="323416"/>
                </a:lnTo>
                <a:lnTo>
                  <a:pt x="679933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BA2A1C6-ADBA-42F1-8B23-82952E64DC79}"/>
              </a:ext>
            </a:extLst>
          </p:cNvPr>
          <p:cNvSpPr/>
          <p:nvPr userDrawn="1"/>
        </p:nvSpPr>
        <p:spPr>
          <a:xfrm>
            <a:off x="0" y="4180114"/>
            <a:ext cx="3571875" cy="963386"/>
          </a:xfrm>
          <a:prstGeom prst="rect">
            <a:avLst/>
          </a:prstGeom>
          <a:gradFill>
            <a:gsLst>
              <a:gs pos="0">
                <a:schemeClr val="bg1">
                  <a:alpha val="0"/>
                </a:schemeClr>
              </a:gs>
              <a:gs pos="12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20" name="Picture 19" descr="A close up of a logo&#10;&#10;Description automatically generated">
            <a:extLst>
              <a:ext uri="{FF2B5EF4-FFF2-40B4-BE49-F238E27FC236}">
                <a16:creationId xmlns:a16="http://schemas.microsoft.com/office/drawing/2014/main" id="{B5BB923C-1A58-4F41-833E-03F15E5EF7D0}"/>
              </a:ext>
            </a:extLst>
          </p:cNvPr>
          <p:cNvPicPr>
            <a:picLocks noChangeAspect="1"/>
          </p:cNvPicPr>
          <p:nvPr userDrawn="1"/>
        </p:nvPicPr>
        <p:blipFill>
          <a:blip r:embed="rId3"/>
          <a:stretch>
            <a:fillRect/>
          </a:stretch>
        </p:blipFill>
        <p:spPr>
          <a:xfrm>
            <a:off x="228601" y="717295"/>
            <a:ext cx="2848020" cy="854726"/>
          </a:xfrm>
          <a:prstGeom prst="rect">
            <a:avLst/>
          </a:prstGeom>
        </p:spPr>
      </p:pic>
      <p:grpSp>
        <p:nvGrpSpPr>
          <p:cNvPr id="23" name="Graphic 3">
            <a:extLst>
              <a:ext uri="{FF2B5EF4-FFF2-40B4-BE49-F238E27FC236}">
                <a16:creationId xmlns:a16="http://schemas.microsoft.com/office/drawing/2014/main" id="{27066AC2-D8A1-4684-B894-D7ED6BC3308E}"/>
              </a:ext>
            </a:extLst>
          </p:cNvPr>
          <p:cNvGrpSpPr/>
          <p:nvPr userDrawn="1"/>
        </p:nvGrpSpPr>
        <p:grpSpPr>
          <a:xfrm>
            <a:off x="4029076" y="0"/>
            <a:ext cx="2511743" cy="5143500"/>
            <a:chOff x="4700587" y="571500"/>
            <a:chExt cx="2790825" cy="5715000"/>
          </a:xfrm>
          <a:solidFill>
            <a:schemeClr val="accent1"/>
          </a:solidFill>
        </p:grpSpPr>
        <p:sp>
          <p:nvSpPr>
            <p:cNvPr id="24" name="Freeform: Shape 23">
              <a:extLst>
                <a:ext uri="{FF2B5EF4-FFF2-40B4-BE49-F238E27FC236}">
                  <a16:creationId xmlns:a16="http://schemas.microsoft.com/office/drawing/2014/main" id="{7F1FE52F-2BA1-4171-A8AE-91FBE8AC9FF2}"/>
                </a:ext>
              </a:extLst>
            </p:cNvPr>
            <p:cNvSpPr/>
            <p:nvPr/>
          </p:nvSpPr>
          <p:spPr>
            <a:xfrm>
              <a:off x="5060441" y="571500"/>
              <a:ext cx="1743075" cy="5715000"/>
            </a:xfrm>
            <a:custGeom>
              <a:avLst/>
              <a:gdLst>
                <a:gd name="connsiteX0" fmla="*/ 1750981 w 1743075"/>
                <a:gd name="connsiteY0" fmla="*/ 0 h 5715000"/>
                <a:gd name="connsiteX1" fmla="*/ 1585341 w 1743075"/>
                <a:gd name="connsiteY1" fmla="*/ 0 h 5715000"/>
                <a:gd name="connsiteX2" fmla="*/ 0 w 1743075"/>
                <a:gd name="connsiteY2" fmla="*/ 5716715 h 5715000"/>
                <a:gd name="connsiteX3" fmla="*/ 165640 w 1743075"/>
                <a:gd name="connsiteY3" fmla="*/ 5716715 h 5715000"/>
              </a:gdLst>
              <a:ahLst/>
              <a:cxnLst>
                <a:cxn ang="0">
                  <a:pos x="connsiteX0" y="connsiteY0"/>
                </a:cxn>
                <a:cxn ang="0">
                  <a:pos x="connsiteX1" y="connsiteY1"/>
                </a:cxn>
                <a:cxn ang="0">
                  <a:pos x="connsiteX2" y="connsiteY2"/>
                </a:cxn>
                <a:cxn ang="0">
                  <a:pos x="connsiteX3" y="connsiteY3"/>
                </a:cxn>
              </a:cxnLst>
              <a:rect l="l" t="t" r="r" b="b"/>
              <a:pathLst>
                <a:path w="1743075" h="5715000">
                  <a:moveTo>
                    <a:pt x="1750981" y="0"/>
                  </a:moveTo>
                  <a:lnTo>
                    <a:pt x="1585341" y="0"/>
                  </a:lnTo>
                  <a:lnTo>
                    <a:pt x="0" y="5716715"/>
                  </a:lnTo>
                  <a:lnTo>
                    <a:pt x="165640" y="5716715"/>
                  </a:lnTo>
                  <a:close/>
                </a:path>
              </a:pathLst>
            </a:custGeom>
            <a:solidFill>
              <a:srgbClr val="E4002B"/>
            </a:solidFill>
            <a:ln w="9525" cap="flat">
              <a:noFill/>
              <a:prstDash val="solid"/>
              <a:miter/>
            </a:ln>
          </p:spPr>
          <p:txBody>
            <a:bodyPr rtlCol="0" anchor="ctr"/>
            <a:lstStyle/>
            <a:p>
              <a:endParaRPr lang="en-US" sz="1500"/>
            </a:p>
          </p:txBody>
        </p:sp>
        <p:sp>
          <p:nvSpPr>
            <p:cNvPr id="25" name="Freeform: Shape 24">
              <a:extLst>
                <a:ext uri="{FF2B5EF4-FFF2-40B4-BE49-F238E27FC236}">
                  <a16:creationId xmlns:a16="http://schemas.microsoft.com/office/drawing/2014/main" id="{2E26E277-DDDF-4EA6-A349-1983B621763A}"/>
                </a:ext>
              </a:extLst>
            </p:cNvPr>
            <p:cNvSpPr/>
            <p:nvPr/>
          </p:nvSpPr>
          <p:spPr>
            <a:xfrm>
              <a:off x="5276754" y="571500"/>
              <a:ext cx="1743075" cy="5715000"/>
            </a:xfrm>
            <a:custGeom>
              <a:avLst/>
              <a:gdLst>
                <a:gd name="connsiteX0" fmla="*/ 1750981 w 1743075"/>
                <a:gd name="connsiteY0" fmla="*/ 0 h 5715000"/>
                <a:gd name="connsiteX1" fmla="*/ 1585341 w 1743075"/>
                <a:gd name="connsiteY1" fmla="*/ 0 h 5715000"/>
                <a:gd name="connsiteX2" fmla="*/ 0 w 1743075"/>
                <a:gd name="connsiteY2" fmla="*/ 5716715 h 5715000"/>
                <a:gd name="connsiteX3" fmla="*/ 165640 w 1743075"/>
                <a:gd name="connsiteY3" fmla="*/ 5716715 h 5715000"/>
              </a:gdLst>
              <a:ahLst/>
              <a:cxnLst>
                <a:cxn ang="0">
                  <a:pos x="connsiteX0" y="connsiteY0"/>
                </a:cxn>
                <a:cxn ang="0">
                  <a:pos x="connsiteX1" y="connsiteY1"/>
                </a:cxn>
                <a:cxn ang="0">
                  <a:pos x="connsiteX2" y="connsiteY2"/>
                </a:cxn>
                <a:cxn ang="0">
                  <a:pos x="connsiteX3" y="connsiteY3"/>
                </a:cxn>
              </a:cxnLst>
              <a:rect l="l" t="t" r="r" b="b"/>
              <a:pathLst>
                <a:path w="1743075" h="5715000">
                  <a:moveTo>
                    <a:pt x="1750981" y="0"/>
                  </a:moveTo>
                  <a:lnTo>
                    <a:pt x="1585341" y="0"/>
                  </a:lnTo>
                  <a:lnTo>
                    <a:pt x="0" y="5716715"/>
                  </a:lnTo>
                  <a:lnTo>
                    <a:pt x="165640" y="5716715"/>
                  </a:lnTo>
                  <a:close/>
                </a:path>
              </a:pathLst>
            </a:custGeom>
            <a:solidFill>
              <a:srgbClr val="E4002B"/>
            </a:solidFill>
            <a:ln w="9525" cap="flat">
              <a:noFill/>
              <a:prstDash val="solid"/>
              <a:miter/>
            </a:ln>
          </p:spPr>
          <p:txBody>
            <a:bodyPr rtlCol="0" anchor="ctr"/>
            <a:lstStyle/>
            <a:p>
              <a:endParaRPr lang="en-US" sz="1500"/>
            </a:p>
          </p:txBody>
        </p:sp>
        <p:sp>
          <p:nvSpPr>
            <p:cNvPr id="26" name="Freeform: Shape 25">
              <a:extLst>
                <a:ext uri="{FF2B5EF4-FFF2-40B4-BE49-F238E27FC236}">
                  <a16:creationId xmlns:a16="http://schemas.microsoft.com/office/drawing/2014/main" id="{677FC2BC-BCCF-44CB-81EC-C88788742FC6}"/>
                </a:ext>
              </a:extLst>
            </p:cNvPr>
            <p:cNvSpPr/>
            <p:nvPr/>
          </p:nvSpPr>
          <p:spPr>
            <a:xfrm>
              <a:off x="4700587" y="571500"/>
              <a:ext cx="1685925" cy="5715000"/>
            </a:xfrm>
            <a:custGeom>
              <a:avLst/>
              <a:gdLst>
                <a:gd name="connsiteX0" fmla="*/ 0 w 1685925"/>
                <a:gd name="connsiteY0" fmla="*/ 5716715 h 5715000"/>
                <a:gd name="connsiteX1" fmla="*/ 103537 w 1685925"/>
                <a:gd name="connsiteY1" fmla="*/ 5716715 h 5715000"/>
                <a:gd name="connsiteX2" fmla="*/ 1688878 w 1685925"/>
                <a:gd name="connsiteY2" fmla="*/ 0 h 5715000"/>
                <a:gd name="connsiteX3" fmla="*/ 1585341 w 1685925"/>
                <a:gd name="connsiteY3" fmla="*/ 0 h 5715000"/>
              </a:gdLst>
              <a:ahLst/>
              <a:cxnLst>
                <a:cxn ang="0">
                  <a:pos x="connsiteX0" y="connsiteY0"/>
                </a:cxn>
                <a:cxn ang="0">
                  <a:pos x="connsiteX1" y="connsiteY1"/>
                </a:cxn>
                <a:cxn ang="0">
                  <a:pos x="connsiteX2" y="connsiteY2"/>
                </a:cxn>
                <a:cxn ang="0">
                  <a:pos x="connsiteX3" y="connsiteY3"/>
                </a:cxn>
              </a:cxnLst>
              <a:rect l="l" t="t" r="r" b="b"/>
              <a:pathLst>
                <a:path w="1685925" h="5715000">
                  <a:moveTo>
                    <a:pt x="0" y="5716715"/>
                  </a:moveTo>
                  <a:lnTo>
                    <a:pt x="103537" y="5716715"/>
                  </a:lnTo>
                  <a:lnTo>
                    <a:pt x="1688878" y="0"/>
                  </a:lnTo>
                  <a:lnTo>
                    <a:pt x="1585341" y="0"/>
                  </a:lnTo>
                  <a:close/>
                </a:path>
              </a:pathLst>
            </a:custGeom>
            <a:solidFill>
              <a:srgbClr val="FFD659"/>
            </a:solidFill>
            <a:ln w="9525" cap="flat">
              <a:noFill/>
              <a:prstDash val="solid"/>
              <a:miter/>
            </a:ln>
          </p:spPr>
          <p:txBody>
            <a:bodyPr rtlCol="0" anchor="ctr"/>
            <a:lstStyle/>
            <a:p>
              <a:endParaRPr lang="en-US" sz="1500"/>
            </a:p>
          </p:txBody>
        </p:sp>
        <p:sp>
          <p:nvSpPr>
            <p:cNvPr id="27" name="Freeform: Shape 26">
              <a:extLst>
                <a:ext uri="{FF2B5EF4-FFF2-40B4-BE49-F238E27FC236}">
                  <a16:creationId xmlns:a16="http://schemas.microsoft.com/office/drawing/2014/main" id="{9E40682A-0DA9-42BA-A70C-0217832940CC}"/>
                </a:ext>
              </a:extLst>
            </p:cNvPr>
            <p:cNvSpPr/>
            <p:nvPr/>
          </p:nvSpPr>
          <p:spPr>
            <a:xfrm>
              <a:off x="5547550" y="571500"/>
              <a:ext cx="1943100" cy="5715000"/>
            </a:xfrm>
            <a:custGeom>
              <a:avLst/>
              <a:gdLst>
                <a:gd name="connsiteX0" fmla="*/ 0 w 1943100"/>
                <a:gd name="connsiteY0" fmla="*/ 5716715 h 5715000"/>
                <a:gd name="connsiteX1" fmla="*/ 362331 w 1943100"/>
                <a:gd name="connsiteY1" fmla="*/ 5716715 h 5715000"/>
                <a:gd name="connsiteX2" fmla="*/ 1947672 w 1943100"/>
                <a:gd name="connsiteY2" fmla="*/ 0 h 5715000"/>
                <a:gd name="connsiteX3" fmla="*/ 1585436 w 1943100"/>
                <a:gd name="connsiteY3" fmla="*/ 0 h 5715000"/>
              </a:gdLst>
              <a:ahLst/>
              <a:cxnLst>
                <a:cxn ang="0">
                  <a:pos x="connsiteX0" y="connsiteY0"/>
                </a:cxn>
                <a:cxn ang="0">
                  <a:pos x="connsiteX1" y="connsiteY1"/>
                </a:cxn>
                <a:cxn ang="0">
                  <a:pos x="connsiteX2" y="connsiteY2"/>
                </a:cxn>
                <a:cxn ang="0">
                  <a:pos x="connsiteX3" y="connsiteY3"/>
                </a:cxn>
              </a:cxnLst>
              <a:rect l="l" t="t" r="r" b="b"/>
              <a:pathLst>
                <a:path w="1943100" h="5715000">
                  <a:moveTo>
                    <a:pt x="0" y="5716715"/>
                  </a:moveTo>
                  <a:lnTo>
                    <a:pt x="362331" y="5716715"/>
                  </a:lnTo>
                  <a:lnTo>
                    <a:pt x="1947672" y="0"/>
                  </a:lnTo>
                  <a:lnTo>
                    <a:pt x="1585436" y="0"/>
                  </a:lnTo>
                  <a:close/>
                </a:path>
              </a:pathLst>
            </a:custGeom>
            <a:solidFill>
              <a:srgbClr val="007AC2"/>
            </a:solidFill>
            <a:ln w="9525" cap="flat">
              <a:noFill/>
              <a:prstDash val="solid"/>
              <a:miter/>
            </a:ln>
          </p:spPr>
          <p:txBody>
            <a:bodyPr rtlCol="0" anchor="ctr"/>
            <a:lstStyle/>
            <a:p>
              <a:endParaRPr lang="en-US" sz="1500"/>
            </a:p>
          </p:txBody>
        </p:sp>
        <p:sp>
          <p:nvSpPr>
            <p:cNvPr id="28" name="Freeform: Shape 27">
              <a:extLst>
                <a:ext uri="{FF2B5EF4-FFF2-40B4-BE49-F238E27FC236}">
                  <a16:creationId xmlns:a16="http://schemas.microsoft.com/office/drawing/2014/main" id="{8030BE14-6F2B-4BE3-88E9-9B9B376DD0F7}"/>
                </a:ext>
              </a:extLst>
            </p:cNvPr>
            <p:cNvSpPr/>
            <p:nvPr/>
          </p:nvSpPr>
          <p:spPr>
            <a:xfrm>
              <a:off x="4855559" y="571500"/>
              <a:ext cx="1685925" cy="5715000"/>
            </a:xfrm>
            <a:custGeom>
              <a:avLst/>
              <a:gdLst>
                <a:gd name="connsiteX0" fmla="*/ 1688878 w 1685925"/>
                <a:gd name="connsiteY0" fmla="*/ 0 h 5715000"/>
                <a:gd name="connsiteX1" fmla="*/ 1585341 w 1685925"/>
                <a:gd name="connsiteY1" fmla="*/ 0 h 5715000"/>
                <a:gd name="connsiteX2" fmla="*/ 0 w 1685925"/>
                <a:gd name="connsiteY2" fmla="*/ 5716715 h 5715000"/>
                <a:gd name="connsiteX3" fmla="*/ 103441 w 1685925"/>
                <a:gd name="connsiteY3" fmla="*/ 5716715 h 5715000"/>
              </a:gdLst>
              <a:ahLst/>
              <a:cxnLst>
                <a:cxn ang="0">
                  <a:pos x="connsiteX0" y="connsiteY0"/>
                </a:cxn>
                <a:cxn ang="0">
                  <a:pos x="connsiteX1" y="connsiteY1"/>
                </a:cxn>
                <a:cxn ang="0">
                  <a:pos x="connsiteX2" y="connsiteY2"/>
                </a:cxn>
                <a:cxn ang="0">
                  <a:pos x="connsiteX3" y="connsiteY3"/>
                </a:cxn>
              </a:cxnLst>
              <a:rect l="l" t="t" r="r" b="b"/>
              <a:pathLst>
                <a:path w="1685925" h="5715000">
                  <a:moveTo>
                    <a:pt x="1688878" y="0"/>
                  </a:moveTo>
                  <a:lnTo>
                    <a:pt x="1585341" y="0"/>
                  </a:lnTo>
                  <a:lnTo>
                    <a:pt x="0" y="5716715"/>
                  </a:lnTo>
                  <a:lnTo>
                    <a:pt x="103441" y="5716715"/>
                  </a:lnTo>
                  <a:close/>
                </a:path>
              </a:pathLst>
            </a:custGeom>
            <a:solidFill>
              <a:srgbClr val="FFD659"/>
            </a:solidFill>
            <a:ln w="9525" cap="flat">
              <a:noFill/>
              <a:prstDash val="solid"/>
              <a:miter/>
            </a:ln>
          </p:spPr>
          <p:txBody>
            <a:bodyPr rtlCol="0" anchor="ctr"/>
            <a:lstStyle/>
            <a:p>
              <a:endParaRPr lang="en-US" sz="1500"/>
            </a:p>
          </p:txBody>
        </p:sp>
      </p:grpSp>
      <p:sp>
        <p:nvSpPr>
          <p:cNvPr id="33" name="Subtitle 2">
            <a:extLst>
              <a:ext uri="{FF2B5EF4-FFF2-40B4-BE49-F238E27FC236}">
                <a16:creationId xmlns:a16="http://schemas.microsoft.com/office/drawing/2014/main" id="{8DEFC480-2F03-4708-B96F-2832E52DD033}"/>
              </a:ext>
            </a:extLst>
          </p:cNvPr>
          <p:cNvSpPr>
            <a:spLocks noGrp="1"/>
          </p:cNvSpPr>
          <p:nvPr>
            <p:ph type="subTitle" idx="1" hasCustomPrompt="1"/>
          </p:nvPr>
        </p:nvSpPr>
        <p:spPr>
          <a:xfrm>
            <a:off x="228603" y="2527618"/>
            <a:ext cx="3745267" cy="230833"/>
          </a:xfrm>
          <a:prstGeom prst="rect">
            <a:avLst/>
          </a:prstGeom>
        </p:spPr>
        <p:txBody>
          <a:bodyPr lIns="0" tIns="0" rIns="0" bIns="0">
            <a:normAutofit/>
          </a:bodyPr>
          <a:lstStyle>
            <a:lvl1pPr marL="0" indent="0" algn="l">
              <a:lnSpc>
                <a:spcPct val="100000"/>
              </a:lnSpc>
              <a:spcBef>
                <a:spcPts val="0"/>
              </a:spcBef>
              <a:buNone/>
              <a:defRPr sz="1500">
                <a:solidFill>
                  <a:schemeClr val="tx2">
                    <a:lumMod val="50000"/>
                    <a:lumOff val="50000"/>
                  </a:schemeClr>
                </a:solidFill>
                <a:latin typeface="+mn-lt"/>
              </a:defRPr>
            </a:lvl1pPr>
            <a:lvl2pPr marL="257163" indent="0" algn="ctr">
              <a:buNone/>
              <a:defRPr sz="1125"/>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3" indent="0" algn="ctr">
              <a:buNone/>
              <a:defRPr sz="900"/>
            </a:lvl7pPr>
            <a:lvl8pPr marL="1800135" indent="0" algn="ctr">
              <a:buNone/>
              <a:defRPr sz="900"/>
            </a:lvl8pPr>
            <a:lvl9pPr marL="2057298" indent="0" algn="ctr">
              <a:buNone/>
              <a:defRPr sz="900"/>
            </a:lvl9pPr>
          </a:lstStyle>
          <a:p>
            <a:r>
              <a:rPr lang="en-US"/>
              <a:t>Subtitle</a:t>
            </a:r>
          </a:p>
        </p:txBody>
      </p:sp>
      <p:sp>
        <p:nvSpPr>
          <p:cNvPr id="34" name="Picture Placeholder 2">
            <a:extLst>
              <a:ext uri="{FF2B5EF4-FFF2-40B4-BE49-F238E27FC236}">
                <a16:creationId xmlns:a16="http://schemas.microsoft.com/office/drawing/2014/main" id="{E975BDFD-AB94-4EFA-AEE8-42A4B8D19651}"/>
              </a:ext>
            </a:extLst>
          </p:cNvPr>
          <p:cNvSpPr>
            <a:spLocks noGrp="1"/>
          </p:cNvSpPr>
          <p:nvPr>
            <p:ph type="pic" sz="quarter" idx="10" hasCustomPrompt="1"/>
          </p:nvPr>
        </p:nvSpPr>
        <p:spPr>
          <a:xfrm>
            <a:off x="228602" y="3006819"/>
            <a:ext cx="1921599" cy="802373"/>
          </a:xfrm>
        </p:spPr>
        <p:txBody>
          <a:bodyPr anchor="ctr" anchorCtr="0"/>
          <a:lstStyle>
            <a:lvl1pPr algn="ctr">
              <a:defRPr lang="en-US" sz="1350" kern="1200" dirty="0" smtClean="0">
                <a:solidFill>
                  <a:schemeClr val="tx2">
                    <a:lumMod val="50000"/>
                    <a:lumOff val="50000"/>
                  </a:schemeClr>
                </a:solidFill>
                <a:latin typeface="+mn-lt"/>
                <a:ea typeface="+mn-ea"/>
                <a:cs typeface="+mn-cs"/>
              </a:defRPr>
            </a:lvl1pPr>
          </a:lstStyle>
          <a:p>
            <a:r>
              <a:rPr lang="en-US"/>
              <a:t>Client Logo</a:t>
            </a:r>
          </a:p>
        </p:txBody>
      </p:sp>
      <p:sp>
        <p:nvSpPr>
          <p:cNvPr id="35" name="Text Placeholder 4">
            <a:extLst>
              <a:ext uri="{FF2B5EF4-FFF2-40B4-BE49-F238E27FC236}">
                <a16:creationId xmlns:a16="http://schemas.microsoft.com/office/drawing/2014/main" id="{53F1E345-7C26-42CD-B5C9-087A83581B58}"/>
              </a:ext>
            </a:extLst>
          </p:cNvPr>
          <p:cNvSpPr>
            <a:spLocks noGrp="1"/>
          </p:cNvSpPr>
          <p:nvPr>
            <p:ph type="body" sz="quarter" idx="11"/>
          </p:nvPr>
        </p:nvSpPr>
        <p:spPr>
          <a:xfrm>
            <a:off x="228601" y="4057561"/>
            <a:ext cx="3715571" cy="600164"/>
          </a:xfrm>
        </p:spPr>
        <p:txBody>
          <a:bodyPr anchor="b" anchorCtr="0">
            <a:noAutofit/>
          </a:bodyPr>
          <a:lstStyle>
            <a:lvl1pPr>
              <a:defRPr sz="1200" b="1" i="0" baseline="0">
                <a:solidFill>
                  <a:schemeClr val="tx2">
                    <a:lumMod val="65000"/>
                    <a:lumOff val="35000"/>
                  </a:schemeClr>
                </a:solidFill>
              </a:defRPr>
            </a:lvl1pPr>
            <a:lvl2pPr marL="0" indent="0">
              <a:buNone/>
              <a:defRPr sz="1050">
                <a:solidFill>
                  <a:schemeClr val="tx2">
                    <a:lumMod val="65000"/>
                    <a:lumOff val="35000"/>
                  </a:schemeClr>
                </a:solidFill>
              </a:defRPr>
            </a:lvl2pPr>
            <a:lvl3pPr marL="0" indent="0">
              <a:buNone/>
              <a:defRPr sz="900">
                <a:solidFill>
                  <a:schemeClr val="tx2">
                    <a:lumMod val="65000"/>
                    <a:lumOff val="35000"/>
                  </a:schemeClr>
                </a:solidFill>
              </a:defRPr>
            </a:lvl3pPr>
          </a:lstStyle>
          <a:p>
            <a:pPr lvl="0"/>
            <a:r>
              <a:rPr lang="en-US"/>
              <a:t>Click to edit Master text styles</a:t>
            </a:r>
          </a:p>
          <a:p>
            <a:pPr lvl="1"/>
            <a:r>
              <a:rPr lang="en-US"/>
              <a:t>Second level</a:t>
            </a:r>
          </a:p>
          <a:p>
            <a:pPr lvl="2"/>
            <a:r>
              <a:rPr lang="en-US"/>
              <a:t>Third level</a:t>
            </a:r>
          </a:p>
        </p:txBody>
      </p:sp>
      <p:cxnSp>
        <p:nvCxnSpPr>
          <p:cNvPr id="36" name="Straight Connector 35">
            <a:extLst>
              <a:ext uri="{FF2B5EF4-FFF2-40B4-BE49-F238E27FC236}">
                <a16:creationId xmlns:a16="http://schemas.microsoft.com/office/drawing/2014/main" id="{31DB119E-15DE-4DBE-A607-4C011AA4F04C}"/>
              </a:ext>
            </a:extLst>
          </p:cNvPr>
          <p:cNvCxnSpPr>
            <a:cxnSpLocks/>
          </p:cNvCxnSpPr>
          <p:nvPr userDrawn="1"/>
        </p:nvCxnSpPr>
        <p:spPr>
          <a:xfrm>
            <a:off x="228601" y="2409500"/>
            <a:ext cx="314326"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4">
            <a:extLst>
              <a:ext uri="{FF2B5EF4-FFF2-40B4-BE49-F238E27FC236}">
                <a16:creationId xmlns:a16="http://schemas.microsoft.com/office/drawing/2014/main" id="{A8FFD1CF-63FC-4507-8672-0D9EBB4FF902}"/>
              </a:ext>
            </a:extLst>
          </p:cNvPr>
          <p:cNvSpPr>
            <a:spLocks noGrp="1"/>
          </p:cNvSpPr>
          <p:nvPr>
            <p:ph type="body" sz="quarter" idx="12" hasCustomPrompt="1"/>
          </p:nvPr>
        </p:nvSpPr>
        <p:spPr>
          <a:xfrm>
            <a:off x="228602" y="2191029"/>
            <a:ext cx="1921600" cy="138500"/>
          </a:xfrm>
        </p:spPr>
        <p:txBody>
          <a:bodyPr wrap="square" anchor="b" anchorCtr="0">
            <a:spAutoFit/>
          </a:bodyPr>
          <a:lstStyle>
            <a:lvl1pPr>
              <a:defRPr sz="900" b="0" i="0" baseline="0">
                <a:solidFill>
                  <a:schemeClr val="tx2">
                    <a:lumMod val="65000"/>
                    <a:lumOff val="35000"/>
                  </a:schemeClr>
                </a:solidFill>
              </a:defRPr>
            </a:lvl1pPr>
            <a:lvl2pPr marL="0" indent="0">
              <a:buNone/>
              <a:defRPr sz="1050">
                <a:solidFill>
                  <a:schemeClr val="bg1"/>
                </a:solidFill>
              </a:defRPr>
            </a:lvl2pPr>
            <a:lvl3pPr marL="0" indent="0">
              <a:buNone/>
              <a:defRPr sz="900">
                <a:solidFill>
                  <a:schemeClr val="bg1"/>
                </a:solidFill>
              </a:defRPr>
            </a:lvl3pPr>
          </a:lstStyle>
          <a:p>
            <a:pPr lvl="0"/>
            <a:r>
              <a:rPr lang="en-US"/>
              <a:t>Date</a:t>
            </a:r>
          </a:p>
        </p:txBody>
      </p:sp>
    </p:spTree>
    <p:extLst>
      <p:ext uri="{BB962C8B-B14F-4D97-AF65-F5344CB8AC3E}">
        <p14:creationId xmlns:p14="http://schemas.microsoft.com/office/powerpoint/2010/main" val="6652266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creenshots">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03505987-7617-4598-9F96-61BB3BDF7E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869278" y="711860"/>
            <a:ext cx="871538" cy="4610105"/>
          </a:xfrm>
          <a:prstGeom prst="rect">
            <a:avLst/>
          </a:prstGeom>
        </p:spPr>
      </p:pic>
      <p:sp>
        <p:nvSpPr>
          <p:cNvPr id="19" name="Rectangle 18">
            <a:extLst>
              <a:ext uri="{FF2B5EF4-FFF2-40B4-BE49-F238E27FC236}">
                <a16:creationId xmlns:a16="http://schemas.microsoft.com/office/drawing/2014/main" id="{7DD77333-1D62-487B-86A9-069B9C14F645}"/>
              </a:ext>
            </a:extLst>
          </p:cNvPr>
          <p:cNvSpPr/>
          <p:nvPr userDrawn="1"/>
        </p:nvSpPr>
        <p:spPr>
          <a:xfrm>
            <a:off x="4572000" y="1114425"/>
            <a:ext cx="4572000" cy="35433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p>
            <a:endParaRPr lang="en-US"/>
          </a:p>
        </p:txBody>
      </p:sp>
      <p:sp>
        <p:nvSpPr>
          <p:cNvPr id="6" name="Title 5">
            <a:extLst>
              <a:ext uri="{FF2B5EF4-FFF2-40B4-BE49-F238E27FC236}">
                <a16:creationId xmlns:a16="http://schemas.microsoft.com/office/drawing/2014/main" id="{61EDBFBC-A138-4750-A6DB-1A02239EF548}"/>
              </a:ext>
            </a:extLst>
          </p:cNvPr>
          <p:cNvSpPr>
            <a:spLocks noGrp="1"/>
          </p:cNvSpPr>
          <p:nvPr>
            <p:ph type="title"/>
          </p:nvPr>
        </p:nvSpPr>
        <p:spPr/>
        <p:txBody>
          <a:bodyPr/>
          <a:lstStyle/>
          <a:p>
            <a:r>
              <a:rPr lang="en-US"/>
              <a:t>Click to edit Master title style</a:t>
            </a:r>
          </a:p>
        </p:txBody>
      </p:sp>
      <p:sp>
        <p:nvSpPr>
          <p:cNvPr id="5" name="Picture Placeholder 4">
            <a:extLst>
              <a:ext uri="{FF2B5EF4-FFF2-40B4-BE49-F238E27FC236}">
                <a16:creationId xmlns:a16="http://schemas.microsoft.com/office/drawing/2014/main" id="{A7305097-931A-45F5-ACB5-2B70932FF563}"/>
              </a:ext>
            </a:extLst>
          </p:cNvPr>
          <p:cNvSpPr>
            <a:spLocks noGrp="1"/>
          </p:cNvSpPr>
          <p:nvPr>
            <p:ph type="pic" sz="quarter" idx="12"/>
          </p:nvPr>
        </p:nvSpPr>
        <p:spPr>
          <a:xfrm>
            <a:off x="228601" y="2232124"/>
            <a:ext cx="4114799" cy="1882676"/>
          </a:xfrm>
        </p:spPr>
        <p:txBody>
          <a:bodyPr/>
          <a:lstStyle/>
          <a:p>
            <a:endParaRPr lang="en-US"/>
          </a:p>
        </p:txBody>
      </p:sp>
      <p:sp>
        <p:nvSpPr>
          <p:cNvPr id="12" name="Text Placeholder 11">
            <a:extLst>
              <a:ext uri="{FF2B5EF4-FFF2-40B4-BE49-F238E27FC236}">
                <a16:creationId xmlns:a16="http://schemas.microsoft.com/office/drawing/2014/main" id="{E531984F-1702-44B5-8342-06E363FC4320}"/>
              </a:ext>
            </a:extLst>
          </p:cNvPr>
          <p:cNvSpPr>
            <a:spLocks noGrp="1"/>
          </p:cNvSpPr>
          <p:nvPr>
            <p:ph type="body" sz="quarter" idx="15"/>
          </p:nvPr>
        </p:nvSpPr>
        <p:spPr>
          <a:xfrm>
            <a:off x="4800596" y="2954735"/>
            <a:ext cx="4114800" cy="1160065"/>
          </a:xfrm>
        </p:spPr>
        <p:txBody>
          <a:bodyPr/>
          <a:lstStyle>
            <a:lvl1pPr>
              <a:defRPr sz="1200"/>
            </a:lvl1pPr>
            <a:lvl2pPr>
              <a:defRPr sz="1050"/>
            </a:lvl2pPr>
            <a:lvl3pPr>
              <a:defRPr sz="900"/>
            </a:lvl3pPr>
            <a:lvl4pPr>
              <a:defRPr sz="825"/>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C46DC1EC-DEF9-472A-8763-CA7A428CDC82}"/>
              </a:ext>
            </a:extLst>
          </p:cNvPr>
          <p:cNvSpPr>
            <a:spLocks noGrp="1"/>
          </p:cNvSpPr>
          <p:nvPr>
            <p:ph type="body" sz="quarter" idx="16"/>
          </p:nvPr>
        </p:nvSpPr>
        <p:spPr>
          <a:xfrm>
            <a:off x="228600" y="1217513"/>
            <a:ext cx="4114800" cy="748704"/>
          </a:xfrm>
        </p:spPr>
        <p:txBody>
          <a:bodyPr/>
          <a:lstStyle>
            <a:lvl1pPr>
              <a:defRPr sz="1350" b="0">
                <a:solidFill>
                  <a:schemeClr val="tx1"/>
                </a:solidFill>
              </a:defRPr>
            </a:lvl1pPr>
          </a:lstStyle>
          <a:p>
            <a:pPr lvl="0"/>
            <a:r>
              <a:rPr lang="en-US"/>
              <a:t>Click to edit Master text styles</a:t>
            </a:r>
          </a:p>
        </p:txBody>
      </p:sp>
      <p:sp>
        <p:nvSpPr>
          <p:cNvPr id="14" name="Text Placeholder 11">
            <a:extLst>
              <a:ext uri="{FF2B5EF4-FFF2-40B4-BE49-F238E27FC236}">
                <a16:creationId xmlns:a16="http://schemas.microsoft.com/office/drawing/2014/main" id="{DA4EE383-9979-4429-B54C-A67AC23350ED}"/>
              </a:ext>
            </a:extLst>
          </p:cNvPr>
          <p:cNvSpPr>
            <a:spLocks noGrp="1"/>
          </p:cNvSpPr>
          <p:nvPr>
            <p:ph type="body" sz="quarter" idx="17"/>
          </p:nvPr>
        </p:nvSpPr>
        <p:spPr>
          <a:xfrm>
            <a:off x="5359602" y="1217513"/>
            <a:ext cx="3555794" cy="391914"/>
          </a:xfrm>
        </p:spPr>
        <p:txBody>
          <a:bodyPr anchor="ctr" anchorCtr="0"/>
          <a:lstStyle>
            <a:lvl1pPr>
              <a:defRPr sz="1200"/>
            </a:lvl1pPr>
          </a:lstStyle>
          <a:p>
            <a:pPr lvl="0"/>
            <a:r>
              <a:rPr lang="en-US"/>
              <a:t>Click to edit Master text styles</a:t>
            </a:r>
          </a:p>
        </p:txBody>
      </p:sp>
      <p:sp>
        <p:nvSpPr>
          <p:cNvPr id="15" name="Text Placeholder 11">
            <a:extLst>
              <a:ext uri="{FF2B5EF4-FFF2-40B4-BE49-F238E27FC236}">
                <a16:creationId xmlns:a16="http://schemas.microsoft.com/office/drawing/2014/main" id="{C6A7B680-A774-48F1-8DF6-64C0E99BD420}"/>
              </a:ext>
            </a:extLst>
          </p:cNvPr>
          <p:cNvSpPr>
            <a:spLocks noGrp="1"/>
          </p:cNvSpPr>
          <p:nvPr>
            <p:ph type="body" sz="quarter" idx="18"/>
          </p:nvPr>
        </p:nvSpPr>
        <p:spPr>
          <a:xfrm>
            <a:off x="5359602" y="1796587"/>
            <a:ext cx="3555794" cy="391914"/>
          </a:xfrm>
        </p:spPr>
        <p:txBody>
          <a:bodyPr anchor="ctr" anchorCtr="0"/>
          <a:lstStyle>
            <a:lvl1pPr>
              <a:defRPr sz="1200"/>
            </a:lvl1pPr>
          </a:lstStyle>
          <a:p>
            <a:pPr lvl="0"/>
            <a:r>
              <a:rPr lang="en-US"/>
              <a:t>Click to edit Master text styles</a:t>
            </a:r>
          </a:p>
        </p:txBody>
      </p:sp>
      <p:sp>
        <p:nvSpPr>
          <p:cNvPr id="16" name="Text Placeholder 11">
            <a:extLst>
              <a:ext uri="{FF2B5EF4-FFF2-40B4-BE49-F238E27FC236}">
                <a16:creationId xmlns:a16="http://schemas.microsoft.com/office/drawing/2014/main" id="{FB409CC1-F917-45C0-9E19-BE2BE6D57365}"/>
              </a:ext>
            </a:extLst>
          </p:cNvPr>
          <p:cNvSpPr>
            <a:spLocks noGrp="1"/>
          </p:cNvSpPr>
          <p:nvPr>
            <p:ph type="body" sz="quarter" idx="19"/>
          </p:nvPr>
        </p:nvSpPr>
        <p:spPr>
          <a:xfrm>
            <a:off x="5359602" y="2375660"/>
            <a:ext cx="3555794" cy="391914"/>
          </a:xfrm>
        </p:spPr>
        <p:txBody>
          <a:bodyPr anchor="ctr" anchorCtr="0"/>
          <a:lstStyle>
            <a:lvl1pPr>
              <a:defRPr sz="1200"/>
            </a:lvl1pPr>
          </a:lstStyle>
          <a:p>
            <a:pPr lvl="0"/>
            <a:r>
              <a:rPr lang="en-US"/>
              <a:t>Click to edit Master text styles</a:t>
            </a:r>
          </a:p>
        </p:txBody>
      </p:sp>
    </p:spTree>
    <p:extLst>
      <p:ext uri="{BB962C8B-B14F-4D97-AF65-F5344CB8AC3E}">
        <p14:creationId xmlns:p14="http://schemas.microsoft.com/office/powerpoint/2010/main" val="3504675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ate Card">
    <p:spTree>
      <p:nvGrpSpPr>
        <p:cNvPr id="1" name=""/>
        <p:cNvGrpSpPr/>
        <p:nvPr/>
      </p:nvGrpSpPr>
      <p:grpSpPr>
        <a:xfrm>
          <a:off x="0" y="0"/>
          <a:ext cx="0" cy="0"/>
          <a:chOff x="0" y="0"/>
          <a:chExt cx="0" cy="0"/>
        </a:xfrm>
      </p:grpSpPr>
      <p:pic>
        <p:nvPicPr>
          <p:cNvPr id="39" name="Picture 38" descr="A motorcycle is parked on the side of a road&#10;&#10;Description automatically generated">
            <a:extLst>
              <a:ext uri="{FF2B5EF4-FFF2-40B4-BE49-F238E27FC236}">
                <a16:creationId xmlns:a16="http://schemas.microsoft.com/office/drawing/2014/main" id="{A268D490-57B7-419B-94BD-600B0E76DD4D}"/>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t="53482" b="24320"/>
          <a:stretch/>
        </p:blipFill>
        <p:spPr>
          <a:xfrm>
            <a:off x="1" y="0"/>
            <a:ext cx="9143999" cy="1521620"/>
          </a:xfrm>
          <a:prstGeom prst="rect">
            <a:avLst/>
          </a:prstGeom>
        </p:spPr>
      </p:pic>
      <p:sp>
        <p:nvSpPr>
          <p:cNvPr id="40" name="Rectangle 39">
            <a:extLst>
              <a:ext uri="{FF2B5EF4-FFF2-40B4-BE49-F238E27FC236}">
                <a16:creationId xmlns:a16="http://schemas.microsoft.com/office/drawing/2014/main" id="{E8D569DF-B6AB-4138-8013-86DC8906C3BB}"/>
              </a:ext>
            </a:extLst>
          </p:cNvPr>
          <p:cNvSpPr/>
          <p:nvPr userDrawn="1"/>
        </p:nvSpPr>
        <p:spPr>
          <a:xfrm>
            <a:off x="-1" y="0"/>
            <a:ext cx="9144001" cy="15216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5" name="Graphic 44">
            <a:extLst>
              <a:ext uri="{FF2B5EF4-FFF2-40B4-BE49-F238E27FC236}">
                <a16:creationId xmlns:a16="http://schemas.microsoft.com/office/drawing/2014/main" id="{1ADC1A06-6A2E-47E6-A498-3E92E56E40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0141" y="0"/>
            <a:ext cx="871538" cy="1521619"/>
          </a:xfrm>
          <a:prstGeom prst="rect">
            <a:avLst/>
          </a:prstGeom>
        </p:spPr>
      </p:pic>
      <p:sp>
        <p:nvSpPr>
          <p:cNvPr id="2" name="Title 1">
            <a:extLst>
              <a:ext uri="{FF2B5EF4-FFF2-40B4-BE49-F238E27FC236}">
                <a16:creationId xmlns:a16="http://schemas.microsoft.com/office/drawing/2014/main" id="{9DD2CCAD-564F-4869-9C5E-CA0E4EC19FA2}"/>
              </a:ext>
            </a:extLst>
          </p:cNvPr>
          <p:cNvSpPr>
            <a:spLocks noGrp="1"/>
          </p:cNvSpPr>
          <p:nvPr>
            <p:ph type="title"/>
          </p:nvPr>
        </p:nvSpPr>
        <p:spPr>
          <a:xfrm>
            <a:off x="1291679" y="493937"/>
            <a:ext cx="6560643" cy="528272"/>
          </a:xfrm>
        </p:spPr>
        <p:txBody>
          <a:bodyPr/>
          <a:lstStyle>
            <a:lvl1pPr algn="ct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BCC88A9A-C2FF-48E9-8377-E92F910E9D3F}"/>
              </a:ext>
            </a:extLst>
          </p:cNvPr>
          <p:cNvSpPr>
            <a:spLocks noGrp="1"/>
          </p:cNvSpPr>
          <p:nvPr>
            <p:ph type="ftr" sz="quarter" idx="10"/>
          </p:nvPr>
        </p:nvSpPr>
        <p:spPr/>
        <p:txBody>
          <a:bodyPr/>
          <a:lstStyle/>
          <a:p>
            <a:endParaRPr lang="en-US"/>
          </a:p>
        </p:txBody>
      </p:sp>
      <p:sp>
        <p:nvSpPr>
          <p:cNvPr id="24" name="Table Placeholder 23">
            <a:extLst>
              <a:ext uri="{FF2B5EF4-FFF2-40B4-BE49-F238E27FC236}">
                <a16:creationId xmlns:a16="http://schemas.microsoft.com/office/drawing/2014/main" id="{6E13370B-1A1C-4BC1-AF51-E3D37AC42CD2}"/>
              </a:ext>
            </a:extLst>
          </p:cNvPr>
          <p:cNvSpPr>
            <a:spLocks noGrp="1"/>
          </p:cNvSpPr>
          <p:nvPr>
            <p:ph type="tbl" sz="quarter" idx="11"/>
          </p:nvPr>
        </p:nvSpPr>
        <p:spPr>
          <a:xfrm>
            <a:off x="228599" y="1713331"/>
            <a:ext cx="8686801" cy="2453176"/>
          </a:xfrm>
        </p:spPr>
        <p:txBody>
          <a:bodyPr/>
          <a:lstStyle/>
          <a:p>
            <a:endParaRPr lang="en-US"/>
          </a:p>
        </p:txBody>
      </p:sp>
    </p:spTree>
    <p:extLst>
      <p:ext uri="{BB962C8B-B14F-4D97-AF65-F5344CB8AC3E}">
        <p14:creationId xmlns:p14="http://schemas.microsoft.com/office/powerpoint/2010/main" val="17247654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228600" y="1131570"/>
            <a:ext cx="4256315" cy="32491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p>
            <a:endParaRPr lang="en-US"/>
          </a:p>
        </p:txBody>
      </p:sp>
      <p:sp>
        <p:nvSpPr>
          <p:cNvPr id="6" name="Title 5">
            <a:extLst>
              <a:ext uri="{FF2B5EF4-FFF2-40B4-BE49-F238E27FC236}">
                <a16:creationId xmlns:a16="http://schemas.microsoft.com/office/drawing/2014/main" id="{61EDBFBC-A138-4750-A6DB-1A02239EF548}"/>
              </a:ext>
            </a:extLst>
          </p:cNvPr>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285596D3-78DB-4F73-8EB7-DB0C3AC5906D}"/>
              </a:ext>
            </a:extLst>
          </p:cNvPr>
          <p:cNvSpPr>
            <a:spLocks noGrp="1"/>
          </p:cNvSpPr>
          <p:nvPr>
            <p:ph type="pic" sz="quarter" idx="12"/>
          </p:nvPr>
        </p:nvSpPr>
        <p:spPr>
          <a:xfrm>
            <a:off x="4659081" y="1114425"/>
            <a:ext cx="4256315" cy="3266282"/>
          </a:xfrm>
        </p:spPr>
        <p:txBody>
          <a:bodyPr/>
          <a:lstStyle/>
          <a:p>
            <a:endParaRPr lang="en-US"/>
          </a:p>
        </p:txBody>
      </p:sp>
    </p:spTree>
    <p:extLst>
      <p:ext uri="{BB962C8B-B14F-4D97-AF65-F5344CB8AC3E}">
        <p14:creationId xmlns:p14="http://schemas.microsoft.com/office/powerpoint/2010/main" val="21577794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228600" y="667543"/>
            <a:ext cx="8686801" cy="189707"/>
          </a:xfrm>
        </p:spPr>
        <p:txBody>
          <a:bodyPr>
            <a:normAutofit/>
          </a:bodyPr>
          <a:lstStyle>
            <a:lvl1pPr marL="0" indent="0">
              <a:lnSpc>
                <a:spcPct val="90000"/>
              </a:lnSpc>
              <a:spcBef>
                <a:spcPts val="0"/>
              </a:spcBef>
              <a:buNone/>
              <a:defRPr sz="1350">
                <a:solidFill>
                  <a:schemeClr val="tx2">
                    <a:lumMod val="50000"/>
                    <a:lumOff val="50000"/>
                  </a:schemeClr>
                </a:solidFill>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F970B285-94C8-46A1-AE8B-83B41B9587DF}"/>
              </a:ext>
            </a:extLst>
          </p:cNvPr>
          <p:cNvSpPr>
            <a:spLocks noGrp="1"/>
          </p:cNvSpPr>
          <p:nvPr>
            <p:ph type="title"/>
          </p:nvPr>
        </p:nvSpPr>
        <p:spPr>
          <a:xfrm>
            <a:off x="228600" y="319454"/>
            <a:ext cx="8686801" cy="273844"/>
          </a:xfrm>
        </p:spPr>
        <p:txBody>
          <a:bodyPr/>
          <a:lstStyle/>
          <a:p>
            <a:r>
              <a:rPr lang="en-US"/>
              <a:t>Click to edit Master title style</a:t>
            </a:r>
          </a:p>
        </p:txBody>
      </p:sp>
    </p:spTree>
    <p:extLst>
      <p:ext uri="{BB962C8B-B14F-4D97-AF65-F5344CB8AC3E}">
        <p14:creationId xmlns:p14="http://schemas.microsoft.com/office/powerpoint/2010/main" val="3856913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p>
            <a:endParaRPr lang="en-US"/>
          </a:p>
        </p:txBody>
      </p:sp>
      <p:sp>
        <p:nvSpPr>
          <p:cNvPr id="7" name="Content Placeholder 3">
            <a:extLst>
              <a:ext uri="{FF2B5EF4-FFF2-40B4-BE49-F238E27FC236}">
                <a16:creationId xmlns:a16="http://schemas.microsoft.com/office/drawing/2014/main" id="{AAC8AF6B-31C1-437D-AAC9-C572E119A6B4}"/>
              </a:ext>
            </a:extLst>
          </p:cNvPr>
          <p:cNvSpPr>
            <a:spLocks noGrp="1"/>
          </p:cNvSpPr>
          <p:nvPr>
            <p:ph sz="quarter" idx="10"/>
          </p:nvPr>
        </p:nvSpPr>
        <p:spPr>
          <a:xfrm>
            <a:off x="228600" y="1131570"/>
            <a:ext cx="8686800" cy="32491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DA2E7CA0-654F-4B85-B22D-CAD5B824029C}"/>
              </a:ext>
            </a:extLst>
          </p:cNvPr>
          <p:cNvSpPr>
            <a:spLocks noGrp="1"/>
          </p:cNvSpPr>
          <p:nvPr>
            <p:ph type="body" sz="quarter" idx="11" hasCustomPrompt="1"/>
          </p:nvPr>
        </p:nvSpPr>
        <p:spPr>
          <a:xfrm>
            <a:off x="228600" y="667543"/>
            <a:ext cx="8686801" cy="189707"/>
          </a:xfrm>
        </p:spPr>
        <p:txBody>
          <a:bodyPr>
            <a:normAutofit/>
          </a:bodyPr>
          <a:lstStyle>
            <a:lvl1pPr marL="0" indent="0">
              <a:lnSpc>
                <a:spcPct val="90000"/>
              </a:lnSpc>
              <a:spcBef>
                <a:spcPts val="0"/>
              </a:spcBef>
              <a:buNone/>
              <a:defRPr sz="1350">
                <a:solidFill>
                  <a:schemeClr val="tx2">
                    <a:lumMod val="50000"/>
                    <a:lumOff val="50000"/>
                  </a:schemeClr>
                </a:solidFill>
              </a:defRPr>
            </a:lvl1pPr>
          </a:lstStyle>
          <a:p>
            <a:pPr lvl="0"/>
            <a:r>
              <a:rPr lang="en-US"/>
              <a:t>Subtitle</a:t>
            </a:r>
          </a:p>
        </p:txBody>
      </p:sp>
      <p:sp>
        <p:nvSpPr>
          <p:cNvPr id="10" name="Title 2">
            <a:extLst>
              <a:ext uri="{FF2B5EF4-FFF2-40B4-BE49-F238E27FC236}">
                <a16:creationId xmlns:a16="http://schemas.microsoft.com/office/drawing/2014/main" id="{53522D9F-6EAB-4D41-BD54-79EA580ACBE0}"/>
              </a:ext>
            </a:extLst>
          </p:cNvPr>
          <p:cNvSpPr>
            <a:spLocks noGrp="1"/>
          </p:cNvSpPr>
          <p:nvPr>
            <p:ph type="title"/>
          </p:nvPr>
        </p:nvSpPr>
        <p:spPr>
          <a:xfrm>
            <a:off x="228600" y="319454"/>
            <a:ext cx="8686801" cy="273844"/>
          </a:xfrm>
        </p:spPr>
        <p:txBody>
          <a:bodyPr/>
          <a:lstStyle/>
          <a:p>
            <a:r>
              <a:rPr lang="en-US"/>
              <a:t>Click to edit Master title style</a:t>
            </a:r>
          </a:p>
        </p:txBody>
      </p:sp>
    </p:spTree>
    <p:extLst>
      <p:ext uri="{BB962C8B-B14F-4D97-AF65-F5344CB8AC3E}">
        <p14:creationId xmlns:p14="http://schemas.microsoft.com/office/powerpoint/2010/main" val="15287605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emplate 2">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F16C866A-E4A6-42A2-A099-CD7F1CEF9728}"/>
              </a:ext>
            </a:extLst>
          </p:cNvPr>
          <p:cNvCxnSpPr/>
          <p:nvPr userDrawn="1"/>
        </p:nvCxnSpPr>
        <p:spPr>
          <a:xfrm>
            <a:off x="1143" y="4668299"/>
            <a:ext cx="914171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F6F349A-9FD6-49F0-B8F2-FBCD66F73589}"/>
              </a:ext>
            </a:extLst>
          </p:cNvPr>
          <p:cNvSpPr txBox="1"/>
          <p:nvPr userDrawn="1"/>
        </p:nvSpPr>
        <p:spPr>
          <a:xfrm>
            <a:off x="8588593" y="4668299"/>
            <a:ext cx="326807" cy="475202"/>
          </a:xfrm>
          <a:prstGeom prst="rect">
            <a:avLst/>
          </a:prstGeom>
          <a:noFill/>
        </p:spPr>
        <p:txBody>
          <a:bodyPr wrap="square" lIns="0" tIns="0" rIns="0" bIns="0" rtlCol="0" anchor="ctr" anchorCtr="0">
            <a:noAutofit/>
          </a:bodyPr>
          <a:lstStyle/>
          <a:p>
            <a:pPr algn="r"/>
            <a:fld id="{996B5273-46EB-4870-A6B0-6E7F43CBD6D0}" type="slidenum">
              <a:rPr lang="en-US" sz="750" smtClean="0">
                <a:solidFill>
                  <a:schemeClr val="bg1">
                    <a:lumMod val="50000"/>
                  </a:schemeClr>
                </a:solidFill>
              </a:rPr>
              <a:pPr algn="r"/>
              <a:t>‹#›</a:t>
            </a:fld>
            <a:endParaRPr lang="en-US" sz="1200">
              <a:solidFill>
                <a:schemeClr val="bg1">
                  <a:lumMod val="50000"/>
                </a:schemeClr>
              </a:solidFill>
            </a:endParaRPr>
          </a:p>
        </p:txBody>
      </p:sp>
      <p:sp>
        <p:nvSpPr>
          <p:cNvPr id="34" name="TextBox 33">
            <a:extLst>
              <a:ext uri="{FF2B5EF4-FFF2-40B4-BE49-F238E27FC236}">
                <a16:creationId xmlns:a16="http://schemas.microsoft.com/office/drawing/2014/main" id="{9F474B03-2ABA-4A0B-8DDE-4ADF6745A859}"/>
              </a:ext>
            </a:extLst>
          </p:cNvPr>
          <p:cNvSpPr txBox="1"/>
          <p:nvPr userDrawn="1"/>
        </p:nvSpPr>
        <p:spPr>
          <a:xfrm>
            <a:off x="3517187" y="4668300"/>
            <a:ext cx="2109628" cy="475201"/>
          </a:xfrm>
          <a:prstGeom prst="rect">
            <a:avLst/>
          </a:prstGeom>
          <a:noFill/>
        </p:spPr>
        <p:txBody>
          <a:bodyPr wrap="square" lIns="0" tIns="0" rIns="0" bIns="0" rtlCol="0" anchor="ctr" anchorCtr="0">
            <a:noAutofit/>
          </a:bodyPr>
          <a:lstStyle/>
          <a:p>
            <a:pPr algn="ctr"/>
            <a:r>
              <a:rPr lang="en-US" sz="750">
                <a:solidFill>
                  <a:schemeClr val="bg1">
                    <a:lumMod val="50000"/>
                  </a:schemeClr>
                </a:solidFill>
              </a:rPr>
              <a:t>CONFIDENTIAL—FOR NASCAR USE ONLY</a:t>
            </a:r>
          </a:p>
        </p:txBody>
      </p:sp>
      <p:grpSp>
        <p:nvGrpSpPr>
          <p:cNvPr id="9" name="Group 8">
            <a:extLst>
              <a:ext uri="{FF2B5EF4-FFF2-40B4-BE49-F238E27FC236}">
                <a16:creationId xmlns:a16="http://schemas.microsoft.com/office/drawing/2014/main" id="{7D2FCE09-174C-442C-B0C0-A2C49131882F}"/>
              </a:ext>
            </a:extLst>
          </p:cNvPr>
          <p:cNvGrpSpPr/>
          <p:nvPr userDrawn="1"/>
        </p:nvGrpSpPr>
        <p:grpSpPr>
          <a:xfrm>
            <a:off x="8075946" y="-1"/>
            <a:ext cx="919673" cy="542926"/>
            <a:chOff x="10767927" y="-1"/>
            <a:chExt cx="1226231" cy="723901"/>
          </a:xfrm>
        </p:grpSpPr>
        <p:sp>
          <p:nvSpPr>
            <p:cNvPr id="66" name="Freeform: Shape 65">
              <a:extLst>
                <a:ext uri="{FF2B5EF4-FFF2-40B4-BE49-F238E27FC236}">
                  <a16:creationId xmlns:a16="http://schemas.microsoft.com/office/drawing/2014/main" id="{5344601E-2ACE-4E22-ABE4-C6728FB36DC8}"/>
                </a:ext>
              </a:extLst>
            </p:cNvPr>
            <p:cNvSpPr/>
            <p:nvPr/>
          </p:nvSpPr>
          <p:spPr>
            <a:xfrm>
              <a:off x="11073083" y="-1"/>
              <a:ext cx="524646" cy="723901"/>
            </a:xfrm>
            <a:custGeom>
              <a:avLst/>
              <a:gdLst>
                <a:gd name="connsiteX0" fmla="*/ 384184 w 524646"/>
                <a:gd name="connsiteY0" fmla="*/ 0 h 723901"/>
                <a:gd name="connsiteX1" fmla="*/ 524646 w 524646"/>
                <a:gd name="connsiteY1" fmla="*/ 0 h 723901"/>
                <a:gd name="connsiteX2" fmla="*/ 323896 w 524646"/>
                <a:gd name="connsiteY2" fmla="*/ 723901 h 723901"/>
                <a:gd name="connsiteX3" fmla="*/ 183434 w 524646"/>
                <a:gd name="connsiteY3" fmla="*/ 723901 h 723901"/>
                <a:gd name="connsiteX4" fmla="*/ 200750 w 524646"/>
                <a:gd name="connsiteY4" fmla="*/ 0 h 723901"/>
                <a:gd name="connsiteX5" fmla="*/ 341213 w 524646"/>
                <a:gd name="connsiteY5" fmla="*/ 0 h 723901"/>
                <a:gd name="connsiteX6" fmla="*/ 140463 w 524646"/>
                <a:gd name="connsiteY6" fmla="*/ 723901 h 723901"/>
                <a:gd name="connsiteX7" fmla="*/ 0 w 524646"/>
                <a:gd name="connsiteY7" fmla="*/ 723901 h 72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646" h="723901">
                  <a:moveTo>
                    <a:pt x="384184" y="0"/>
                  </a:moveTo>
                  <a:lnTo>
                    <a:pt x="524646" y="0"/>
                  </a:lnTo>
                  <a:lnTo>
                    <a:pt x="323896" y="723901"/>
                  </a:lnTo>
                  <a:lnTo>
                    <a:pt x="183434" y="723901"/>
                  </a:lnTo>
                  <a:close/>
                  <a:moveTo>
                    <a:pt x="200750" y="0"/>
                  </a:moveTo>
                  <a:lnTo>
                    <a:pt x="341213" y="0"/>
                  </a:lnTo>
                  <a:lnTo>
                    <a:pt x="140463" y="723901"/>
                  </a:lnTo>
                  <a:lnTo>
                    <a:pt x="0" y="723901"/>
                  </a:lnTo>
                  <a:close/>
                </a:path>
              </a:pathLst>
            </a:custGeom>
            <a:solidFill>
              <a:srgbClr val="E4002B"/>
            </a:solidFill>
            <a:ln w="9525" cap="flat">
              <a:noFill/>
              <a:prstDash val="solid"/>
              <a:miter/>
            </a:ln>
          </p:spPr>
          <p:txBody>
            <a:bodyPr rtlCol="0" anchor="ctr"/>
            <a:lstStyle/>
            <a:p>
              <a:endParaRPr lang="en-US" sz="1500"/>
            </a:p>
          </p:txBody>
        </p:sp>
        <p:sp>
          <p:nvSpPr>
            <p:cNvPr id="64" name="Freeform: Shape 63">
              <a:extLst>
                <a:ext uri="{FF2B5EF4-FFF2-40B4-BE49-F238E27FC236}">
                  <a16:creationId xmlns:a16="http://schemas.microsoft.com/office/drawing/2014/main" id="{AE4E2E02-902B-4B4E-ABFE-275DA75F14FD}"/>
                </a:ext>
              </a:extLst>
            </p:cNvPr>
            <p:cNvSpPr/>
            <p:nvPr userDrawn="1"/>
          </p:nvSpPr>
          <p:spPr>
            <a:xfrm>
              <a:off x="11486221" y="-1"/>
              <a:ext cx="507937" cy="723901"/>
            </a:xfrm>
            <a:custGeom>
              <a:avLst/>
              <a:gdLst>
                <a:gd name="connsiteX0" fmla="*/ 200761 w 507937"/>
                <a:gd name="connsiteY0" fmla="*/ 0 h 723901"/>
                <a:gd name="connsiteX1" fmla="*/ 507937 w 507937"/>
                <a:gd name="connsiteY1" fmla="*/ 0 h 723901"/>
                <a:gd name="connsiteX2" fmla="*/ 307187 w 507937"/>
                <a:gd name="connsiteY2" fmla="*/ 723901 h 723901"/>
                <a:gd name="connsiteX3" fmla="*/ 0 w 507937"/>
                <a:gd name="connsiteY3" fmla="*/ 723901 h 723901"/>
              </a:gdLst>
              <a:ahLst/>
              <a:cxnLst>
                <a:cxn ang="0">
                  <a:pos x="connsiteX0" y="connsiteY0"/>
                </a:cxn>
                <a:cxn ang="0">
                  <a:pos x="connsiteX1" y="connsiteY1"/>
                </a:cxn>
                <a:cxn ang="0">
                  <a:pos x="connsiteX2" y="connsiteY2"/>
                </a:cxn>
                <a:cxn ang="0">
                  <a:pos x="connsiteX3" y="connsiteY3"/>
                </a:cxn>
              </a:cxnLst>
              <a:rect l="l" t="t" r="r" b="b"/>
              <a:pathLst>
                <a:path w="507937" h="723901">
                  <a:moveTo>
                    <a:pt x="200761" y="0"/>
                  </a:moveTo>
                  <a:lnTo>
                    <a:pt x="507937" y="0"/>
                  </a:lnTo>
                  <a:lnTo>
                    <a:pt x="307187" y="723901"/>
                  </a:lnTo>
                  <a:lnTo>
                    <a:pt x="0" y="723901"/>
                  </a:lnTo>
                  <a:close/>
                </a:path>
              </a:pathLst>
            </a:custGeom>
            <a:solidFill>
              <a:srgbClr val="007AC2"/>
            </a:solidFill>
            <a:ln w="9525" cap="flat">
              <a:noFill/>
              <a:prstDash val="solid"/>
              <a:miter/>
            </a:ln>
          </p:spPr>
          <p:txBody>
            <a:bodyPr rtlCol="0" anchor="ctr"/>
            <a:lstStyle/>
            <a:p>
              <a:endParaRPr lang="en-US" sz="1500"/>
            </a:p>
          </p:txBody>
        </p:sp>
        <p:sp>
          <p:nvSpPr>
            <p:cNvPr id="68" name="Freeform: Shape 67">
              <a:extLst>
                <a:ext uri="{FF2B5EF4-FFF2-40B4-BE49-F238E27FC236}">
                  <a16:creationId xmlns:a16="http://schemas.microsoft.com/office/drawing/2014/main" id="{2B450050-316C-4F09-9CE6-B0BFF130FEBC}"/>
                </a:ext>
              </a:extLst>
            </p:cNvPr>
            <p:cNvSpPr/>
            <p:nvPr/>
          </p:nvSpPr>
          <p:spPr>
            <a:xfrm>
              <a:off x="10767927" y="-1"/>
              <a:ext cx="419966" cy="723901"/>
            </a:xfrm>
            <a:custGeom>
              <a:avLst/>
              <a:gdLst>
                <a:gd name="connsiteX0" fmla="*/ 332166 w 419966"/>
                <a:gd name="connsiteY0" fmla="*/ 0 h 723901"/>
                <a:gd name="connsiteX1" fmla="*/ 419966 w 419966"/>
                <a:gd name="connsiteY1" fmla="*/ 0 h 723901"/>
                <a:gd name="connsiteX2" fmla="*/ 219204 w 419966"/>
                <a:gd name="connsiteY2" fmla="*/ 723901 h 723901"/>
                <a:gd name="connsiteX3" fmla="*/ 131416 w 419966"/>
                <a:gd name="connsiteY3" fmla="*/ 723901 h 723901"/>
                <a:gd name="connsiteX4" fmla="*/ 200750 w 419966"/>
                <a:gd name="connsiteY4" fmla="*/ 0 h 723901"/>
                <a:gd name="connsiteX5" fmla="*/ 288550 w 419966"/>
                <a:gd name="connsiteY5" fmla="*/ 0 h 723901"/>
                <a:gd name="connsiteX6" fmla="*/ 87800 w 419966"/>
                <a:gd name="connsiteY6" fmla="*/ 723901 h 723901"/>
                <a:gd name="connsiteX7" fmla="*/ 0 w 419966"/>
                <a:gd name="connsiteY7" fmla="*/ 723901 h 72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966" h="723901">
                  <a:moveTo>
                    <a:pt x="332166" y="0"/>
                  </a:moveTo>
                  <a:lnTo>
                    <a:pt x="419966" y="0"/>
                  </a:lnTo>
                  <a:lnTo>
                    <a:pt x="219204" y="723901"/>
                  </a:lnTo>
                  <a:lnTo>
                    <a:pt x="131416" y="723901"/>
                  </a:lnTo>
                  <a:close/>
                  <a:moveTo>
                    <a:pt x="200750" y="0"/>
                  </a:moveTo>
                  <a:lnTo>
                    <a:pt x="288550" y="0"/>
                  </a:lnTo>
                  <a:lnTo>
                    <a:pt x="87800" y="723901"/>
                  </a:lnTo>
                  <a:lnTo>
                    <a:pt x="0" y="723901"/>
                  </a:lnTo>
                  <a:close/>
                </a:path>
              </a:pathLst>
            </a:custGeom>
            <a:solidFill>
              <a:srgbClr val="FFD659"/>
            </a:solidFill>
            <a:ln w="9525" cap="flat">
              <a:noFill/>
              <a:prstDash val="solid"/>
              <a:miter/>
            </a:ln>
          </p:spPr>
          <p:txBody>
            <a:bodyPr rtlCol="0" anchor="ctr"/>
            <a:lstStyle/>
            <a:p>
              <a:endParaRPr lang="en-US" sz="1500"/>
            </a:p>
          </p:txBody>
        </p:sp>
      </p:grpSp>
      <p:sp>
        <p:nvSpPr>
          <p:cNvPr id="7" name="Title 6">
            <a:extLst>
              <a:ext uri="{FF2B5EF4-FFF2-40B4-BE49-F238E27FC236}">
                <a16:creationId xmlns:a16="http://schemas.microsoft.com/office/drawing/2014/main" id="{4DA3CA39-5021-4065-A4D9-41D25E0FD85E}"/>
              </a:ext>
            </a:extLst>
          </p:cNvPr>
          <p:cNvSpPr>
            <a:spLocks noGrp="1"/>
          </p:cNvSpPr>
          <p:nvPr userDrawn="1">
            <p:ph type="title"/>
          </p:nvPr>
        </p:nvSpPr>
        <p:spPr>
          <a:xfrm>
            <a:off x="228600" y="319453"/>
            <a:ext cx="7465499" cy="528272"/>
          </a:xfrm>
        </p:spPr>
        <p:txBody>
          <a:bodyPr/>
          <a:lstStyle>
            <a:lvl1pPr>
              <a:defRPr/>
            </a:lvl1pPr>
          </a:lstStyle>
          <a:p>
            <a:r>
              <a:rPr lang="en-US"/>
              <a:t>Click to edit Master title style</a:t>
            </a:r>
          </a:p>
        </p:txBody>
      </p:sp>
      <p:sp>
        <p:nvSpPr>
          <p:cNvPr id="69" name="Footer Placeholder 2">
            <a:extLst>
              <a:ext uri="{FF2B5EF4-FFF2-40B4-BE49-F238E27FC236}">
                <a16:creationId xmlns:a16="http://schemas.microsoft.com/office/drawing/2014/main" id="{1FE8A127-EA18-4317-8869-29AFF884DAAA}"/>
              </a:ext>
            </a:extLst>
          </p:cNvPr>
          <p:cNvSpPr>
            <a:spLocks noGrp="1"/>
          </p:cNvSpPr>
          <p:nvPr>
            <p:ph type="ftr" sz="quarter" idx="11"/>
          </p:nvPr>
        </p:nvSpPr>
        <p:spPr>
          <a:xfrm>
            <a:off x="228600" y="4298149"/>
            <a:ext cx="8686796" cy="273844"/>
          </a:xfrm>
        </p:spPr>
        <p:txBody>
          <a:bodyPr/>
          <a:lstStyle/>
          <a:p>
            <a:endParaRPr lang="en-US"/>
          </a:p>
        </p:txBody>
      </p:sp>
    </p:spTree>
    <p:extLst>
      <p:ext uri="{BB962C8B-B14F-4D97-AF65-F5344CB8AC3E}">
        <p14:creationId xmlns:p14="http://schemas.microsoft.com/office/powerpoint/2010/main" val="154681792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ent 2">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22D3663F-4F83-47CA-AC86-C7856AAB2118}"/>
              </a:ext>
            </a:extLst>
          </p:cNvPr>
          <p:cNvSpPr>
            <a:spLocks noGrp="1"/>
          </p:cNvSpPr>
          <p:nvPr>
            <p:ph sz="quarter" idx="10"/>
          </p:nvPr>
        </p:nvSpPr>
        <p:spPr>
          <a:xfrm>
            <a:off x="228600" y="1131570"/>
            <a:ext cx="8686800" cy="3166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319DE498-2E7F-47D4-8326-B305EEDC7FDD}"/>
              </a:ext>
            </a:extLst>
          </p:cNvPr>
          <p:cNvSpPr>
            <a:spLocks noGrp="1"/>
          </p:cNvSpPr>
          <p:nvPr>
            <p:ph type="ftr" sz="quarter" idx="11"/>
          </p:nvPr>
        </p:nvSpPr>
        <p:spPr>
          <a:xfrm>
            <a:off x="228600" y="4298149"/>
            <a:ext cx="8686796" cy="273844"/>
          </a:xfrm>
        </p:spPr>
        <p:txBody>
          <a:bodyPr/>
          <a:lstStyle/>
          <a:p>
            <a:endParaRPr lang="en-US"/>
          </a:p>
        </p:txBody>
      </p:sp>
      <p:cxnSp>
        <p:nvCxnSpPr>
          <p:cNvPr id="26" name="Straight Connector 25">
            <a:extLst>
              <a:ext uri="{FF2B5EF4-FFF2-40B4-BE49-F238E27FC236}">
                <a16:creationId xmlns:a16="http://schemas.microsoft.com/office/drawing/2014/main" id="{F16C866A-E4A6-42A2-A099-CD7F1CEF9728}"/>
              </a:ext>
            </a:extLst>
          </p:cNvPr>
          <p:cNvCxnSpPr/>
          <p:nvPr userDrawn="1"/>
        </p:nvCxnSpPr>
        <p:spPr>
          <a:xfrm>
            <a:off x="1143" y="4668299"/>
            <a:ext cx="914171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F6F349A-9FD6-49F0-B8F2-FBCD66F73589}"/>
              </a:ext>
            </a:extLst>
          </p:cNvPr>
          <p:cNvSpPr txBox="1"/>
          <p:nvPr userDrawn="1"/>
        </p:nvSpPr>
        <p:spPr>
          <a:xfrm>
            <a:off x="8588593" y="4668299"/>
            <a:ext cx="326807" cy="475202"/>
          </a:xfrm>
          <a:prstGeom prst="rect">
            <a:avLst/>
          </a:prstGeom>
          <a:noFill/>
        </p:spPr>
        <p:txBody>
          <a:bodyPr wrap="square" lIns="0" tIns="0" rIns="0" bIns="0" rtlCol="0" anchor="ctr" anchorCtr="0">
            <a:noAutofit/>
          </a:bodyPr>
          <a:lstStyle/>
          <a:p>
            <a:pPr algn="r"/>
            <a:fld id="{996B5273-46EB-4870-A6B0-6E7F43CBD6D0}" type="slidenum">
              <a:rPr lang="en-US" sz="750" smtClean="0">
                <a:solidFill>
                  <a:schemeClr val="bg1">
                    <a:lumMod val="50000"/>
                  </a:schemeClr>
                </a:solidFill>
              </a:rPr>
              <a:pPr algn="r"/>
              <a:t>‹#›</a:t>
            </a:fld>
            <a:endParaRPr lang="en-US" sz="1200">
              <a:solidFill>
                <a:schemeClr val="bg1">
                  <a:lumMod val="50000"/>
                </a:schemeClr>
              </a:solidFill>
            </a:endParaRPr>
          </a:p>
        </p:txBody>
      </p:sp>
      <p:sp>
        <p:nvSpPr>
          <p:cNvPr id="34" name="TextBox 33">
            <a:extLst>
              <a:ext uri="{FF2B5EF4-FFF2-40B4-BE49-F238E27FC236}">
                <a16:creationId xmlns:a16="http://schemas.microsoft.com/office/drawing/2014/main" id="{9F474B03-2ABA-4A0B-8DDE-4ADF6745A859}"/>
              </a:ext>
            </a:extLst>
          </p:cNvPr>
          <p:cNvSpPr txBox="1"/>
          <p:nvPr userDrawn="1"/>
        </p:nvSpPr>
        <p:spPr>
          <a:xfrm>
            <a:off x="3517187" y="4668300"/>
            <a:ext cx="2109628" cy="475201"/>
          </a:xfrm>
          <a:prstGeom prst="rect">
            <a:avLst/>
          </a:prstGeom>
          <a:noFill/>
        </p:spPr>
        <p:txBody>
          <a:bodyPr wrap="square" lIns="0" tIns="0" rIns="0" bIns="0" rtlCol="0" anchor="ctr" anchorCtr="0">
            <a:noAutofit/>
          </a:bodyPr>
          <a:lstStyle/>
          <a:p>
            <a:pPr algn="ctr"/>
            <a:r>
              <a:rPr lang="en-US" sz="750">
                <a:solidFill>
                  <a:schemeClr val="bg1">
                    <a:lumMod val="50000"/>
                  </a:schemeClr>
                </a:solidFill>
              </a:rPr>
              <a:t>CONFIDENTIAL—FOR NASCAR USE ONLY</a:t>
            </a:r>
          </a:p>
        </p:txBody>
      </p:sp>
      <p:grpSp>
        <p:nvGrpSpPr>
          <p:cNvPr id="9" name="Group 8">
            <a:extLst>
              <a:ext uri="{FF2B5EF4-FFF2-40B4-BE49-F238E27FC236}">
                <a16:creationId xmlns:a16="http://schemas.microsoft.com/office/drawing/2014/main" id="{7D2FCE09-174C-442C-B0C0-A2C49131882F}"/>
              </a:ext>
            </a:extLst>
          </p:cNvPr>
          <p:cNvGrpSpPr/>
          <p:nvPr userDrawn="1"/>
        </p:nvGrpSpPr>
        <p:grpSpPr>
          <a:xfrm>
            <a:off x="8075946" y="-1"/>
            <a:ext cx="919673" cy="542926"/>
            <a:chOff x="10767927" y="-1"/>
            <a:chExt cx="1226231" cy="723901"/>
          </a:xfrm>
        </p:grpSpPr>
        <p:sp>
          <p:nvSpPr>
            <p:cNvPr id="66" name="Freeform: Shape 65">
              <a:extLst>
                <a:ext uri="{FF2B5EF4-FFF2-40B4-BE49-F238E27FC236}">
                  <a16:creationId xmlns:a16="http://schemas.microsoft.com/office/drawing/2014/main" id="{5344601E-2ACE-4E22-ABE4-C6728FB36DC8}"/>
                </a:ext>
              </a:extLst>
            </p:cNvPr>
            <p:cNvSpPr/>
            <p:nvPr/>
          </p:nvSpPr>
          <p:spPr>
            <a:xfrm>
              <a:off x="11073083" y="-1"/>
              <a:ext cx="524646" cy="723901"/>
            </a:xfrm>
            <a:custGeom>
              <a:avLst/>
              <a:gdLst>
                <a:gd name="connsiteX0" fmla="*/ 384184 w 524646"/>
                <a:gd name="connsiteY0" fmla="*/ 0 h 723901"/>
                <a:gd name="connsiteX1" fmla="*/ 524646 w 524646"/>
                <a:gd name="connsiteY1" fmla="*/ 0 h 723901"/>
                <a:gd name="connsiteX2" fmla="*/ 323896 w 524646"/>
                <a:gd name="connsiteY2" fmla="*/ 723901 h 723901"/>
                <a:gd name="connsiteX3" fmla="*/ 183434 w 524646"/>
                <a:gd name="connsiteY3" fmla="*/ 723901 h 723901"/>
                <a:gd name="connsiteX4" fmla="*/ 200750 w 524646"/>
                <a:gd name="connsiteY4" fmla="*/ 0 h 723901"/>
                <a:gd name="connsiteX5" fmla="*/ 341213 w 524646"/>
                <a:gd name="connsiteY5" fmla="*/ 0 h 723901"/>
                <a:gd name="connsiteX6" fmla="*/ 140463 w 524646"/>
                <a:gd name="connsiteY6" fmla="*/ 723901 h 723901"/>
                <a:gd name="connsiteX7" fmla="*/ 0 w 524646"/>
                <a:gd name="connsiteY7" fmla="*/ 723901 h 72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646" h="723901">
                  <a:moveTo>
                    <a:pt x="384184" y="0"/>
                  </a:moveTo>
                  <a:lnTo>
                    <a:pt x="524646" y="0"/>
                  </a:lnTo>
                  <a:lnTo>
                    <a:pt x="323896" y="723901"/>
                  </a:lnTo>
                  <a:lnTo>
                    <a:pt x="183434" y="723901"/>
                  </a:lnTo>
                  <a:close/>
                  <a:moveTo>
                    <a:pt x="200750" y="0"/>
                  </a:moveTo>
                  <a:lnTo>
                    <a:pt x="341213" y="0"/>
                  </a:lnTo>
                  <a:lnTo>
                    <a:pt x="140463" y="723901"/>
                  </a:lnTo>
                  <a:lnTo>
                    <a:pt x="0" y="723901"/>
                  </a:lnTo>
                  <a:close/>
                </a:path>
              </a:pathLst>
            </a:custGeom>
            <a:solidFill>
              <a:srgbClr val="E4002B"/>
            </a:solidFill>
            <a:ln w="9525" cap="flat">
              <a:noFill/>
              <a:prstDash val="solid"/>
              <a:miter/>
            </a:ln>
          </p:spPr>
          <p:txBody>
            <a:bodyPr rtlCol="0" anchor="ctr"/>
            <a:lstStyle/>
            <a:p>
              <a:endParaRPr lang="en-US" sz="1500"/>
            </a:p>
          </p:txBody>
        </p:sp>
        <p:sp>
          <p:nvSpPr>
            <p:cNvPr id="64" name="Freeform: Shape 63">
              <a:extLst>
                <a:ext uri="{FF2B5EF4-FFF2-40B4-BE49-F238E27FC236}">
                  <a16:creationId xmlns:a16="http://schemas.microsoft.com/office/drawing/2014/main" id="{AE4E2E02-902B-4B4E-ABFE-275DA75F14FD}"/>
                </a:ext>
              </a:extLst>
            </p:cNvPr>
            <p:cNvSpPr/>
            <p:nvPr userDrawn="1"/>
          </p:nvSpPr>
          <p:spPr>
            <a:xfrm>
              <a:off x="11486221" y="-1"/>
              <a:ext cx="507937" cy="723901"/>
            </a:xfrm>
            <a:custGeom>
              <a:avLst/>
              <a:gdLst>
                <a:gd name="connsiteX0" fmla="*/ 200761 w 507937"/>
                <a:gd name="connsiteY0" fmla="*/ 0 h 723901"/>
                <a:gd name="connsiteX1" fmla="*/ 507937 w 507937"/>
                <a:gd name="connsiteY1" fmla="*/ 0 h 723901"/>
                <a:gd name="connsiteX2" fmla="*/ 307187 w 507937"/>
                <a:gd name="connsiteY2" fmla="*/ 723901 h 723901"/>
                <a:gd name="connsiteX3" fmla="*/ 0 w 507937"/>
                <a:gd name="connsiteY3" fmla="*/ 723901 h 723901"/>
              </a:gdLst>
              <a:ahLst/>
              <a:cxnLst>
                <a:cxn ang="0">
                  <a:pos x="connsiteX0" y="connsiteY0"/>
                </a:cxn>
                <a:cxn ang="0">
                  <a:pos x="connsiteX1" y="connsiteY1"/>
                </a:cxn>
                <a:cxn ang="0">
                  <a:pos x="connsiteX2" y="connsiteY2"/>
                </a:cxn>
                <a:cxn ang="0">
                  <a:pos x="connsiteX3" y="connsiteY3"/>
                </a:cxn>
              </a:cxnLst>
              <a:rect l="l" t="t" r="r" b="b"/>
              <a:pathLst>
                <a:path w="507937" h="723901">
                  <a:moveTo>
                    <a:pt x="200761" y="0"/>
                  </a:moveTo>
                  <a:lnTo>
                    <a:pt x="507937" y="0"/>
                  </a:lnTo>
                  <a:lnTo>
                    <a:pt x="307187" y="723901"/>
                  </a:lnTo>
                  <a:lnTo>
                    <a:pt x="0" y="723901"/>
                  </a:lnTo>
                  <a:close/>
                </a:path>
              </a:pathLst>
            </a:custGeom>
            <a:solidFill>
              <a:srgbClr val="007AC2"/>
            </a:solidFill>
            <a:ln w="9525" cap="flat">
              <a:noFill/>
              <a:prstDash val="solid"/>
              <a:miter/>
            </a:ln>
          </p:spPr>
          <p:txBody>
            <a:bodyPr rtlCol="0" anchor="ctr"/>
            <a:lstStyle/>
            <a:p>
              <a:endParaRPr lang="en-US" sz="1500"/>
            </a:p>
          </p:txBody>
        </p:sp>
        <p:sp>
          <p:nvSpPr>
            <p:cNvPr id="68" name="Freeform: Shape 67">
              <a:extLst>
                <a:ext uri="{FF2B5EF4-FFF2-40B4-BE49-F238E27FC236}">
                  <a16:creationId xmlns:a16="http://schemas.microsoft.com/office/drawing/2014/main" id="{2B450050-316C-4F09-9CE6-B0BFF130FEBC}"/>
                </a:ext>
              </a:extLst>
            </p:cNvPr>
            <p:cNvSpPr/>
            <p:nvPr/>
          </p:nvSpPr>
          <p:spPr>
            <a:xfrm>
              <a:off x="10767927" y="-1"/>
              <a:ext cx="419966" cy="723901"/>
            </a:xfrm>
            <a:custGeom>
              <a:avLst/>
              <a:gdLst>
                <a:gd name="connsiteX0" fmla="*/ 332166 w 419966"/>
                <a:gd name="connsiteY0" fmla="*/ 0 h 723901"/>
                <a:gd name="connsiteX1" fmla="*/ 419966 w 419966"/>
                <a:gd name="connsiteY1" fmla="*/ 0 h 723901"/>
                <a:gd name="connsiteX2" fmla="*/ 219204 w 419966"/>
                <a:gd name="connsiteY2" fmla="*/ 723901 h 723901"/>
                <a:gd name="connsiteX3" fmla="*/ 131416 w 419966"/>
                <a:gd name="connsiteY3" fmla="*/ 723901 h 723901"/>
                <a:gd name="connsiteX4" fmla="*/ 200750 w 419966"/>
                <a:gd name="connsiteY4" fmla="*/ 0 h 723901"/>
                <a:gd name="connsiteX5" fmla="*/ 288550 w 419966"/>
                <a:gd name="connsiteY5" fmla="*/ 0 h 723901"/>
                <a:gd name="connsiteX6" fmla="*/ 87800 w 419966"/>
                <a:gd name="connsiteY6" fmla="*/ 723901 h 723901"/>
                <a:gd name="connsiteX7" fmla="*/ 0 w 419966"/>
                <a:gd name="connsiteY7" fmla="*/ 723901 h 72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966" h="723901">
                  <a:moveTo>
                    <a:pt x="332166" y="0"/>
                  </a:moveTo>
                  <a:lnTo>
                    <a:pt x="419966" y="0"/>
                  </a:lnTo>
                  <a:lnTo>
                    <a:pt x="219204" y="723901"/>
                  </a:lnTo>
                  <a:lnTo>
                    <a:pt x="131416" y="723901"/>
                  </a:lnTo>
                  <a:close/>
                  <a:moveTo>
                    <a:pt x="200750" y="0"/>
                  </a:moveTo>
                  <a:lnTo>
                    <a:pt x="288550" y="0"/>
                  </a:lnTo>
                  <a:lnTo>
                    <a:pt x="87800" y="723901"/>
                  </a:lnTo>
                  <a:lnTo>
                    <a:pt x="0" y="723901"/>
                  </a:lnTo>
                  <a:close/>
                </a:path>
              </a:pathLst>
            </a:custGeom>
            <a:solidFill>
              <a:srgbClr val="FFD659"/>
            </a:solidFill>
            <a:ln w="9525" cap="flat">
              <a:noFill/>
              <a:prstDash val="solid"/>
              <a:miter/>
            </a:ln>
          </p:spPr>
          <p:txBody>
            <a:bodyPr rtlCol="0" anchor="ctr"/>
            <a:lstStyle/>
            <a:p>
              <a:endParaRPr lang="en-US" sz="1500"/>
            </a:p>
          </p:txBody>
        </p:sp>
      </p:grpSp>
      <p:sp>
        <p:nvSpPr>
          <p:cNvPr id="7" name="Title 6">
            <a:extLst>
              <a:ext uri="{FF2B5EF4-FFF2-40B4-BE49-F238E27FC236}">
                <a16:creationId xmlns:a16="http://schemas.microsoft.com/office/drawing/2014/main" id="{4DA3CA39-5021-4065-A4D9-41D25E0FD85E}"/>
              </a:ext>
            </a:extLst>
          </p:cNvPr>
          <p:cNvSpPr>
            <a:spLocks noGrp="1"/>
          </p:cNvSpPr>
          <p:nvPr userDrawn="1">
            <p:ph type="title"/>
          </p:nvPr>
        </p:nvSpPr>
        <p:spPr>
          <a:xfrm>
            <a:off x="228600" y="319453"/>
            <a:ext cx="7465499" cy="528272"/>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1830593165"/>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Content 2">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22D3663F-4F83-47CA-AC86-C7856AAB2118}"/>
              </a:ext>
            </a:extLst>
          </p:cNvPr>
          <p:cNvSpPr>
            <a:spLocks noGrp="1"/>
          </p:cNvSpPr>
          <p:nvPr>
            <p:ph sz="quarter" idx="10"/>
          </p:nvPr>
        </p:nvSpPr>
        <p:spPr>
          <a:xfrm>
            <a:off x="228600" y="1131570"/>
            <a:ext cx="4256315" cy="3166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319DE498-2E7F-47D4-8326-B305EEDC7FDD}"/>
              </a:ext>
            </a:extLst>
          </p:cNvPr>
          <p:cNvSpPr>
            <a:spLocks noGrp="1"/>
          </p:cNvSpPr>
          <p:nvPr>
            <p:ph type="ftr" sz="quarter" idx="11"/>
          </p:nvPr>
        </p:nvSpPr>
        <p:spPr>
          <a:xfrm>
            <a:off x="228600" y="4298149"/>
            <a:ext cx="8686796" cy="273844"/>
          </a:xfrm>
        </p:spPr>
        <p:txBody>
          <a:bodyPr/>
          <a:lstStyle/>
          <a:p>
            <a:endParaRPr lang="en-US"/>
          </a:p>
        </p:txBody>
      </p:sp>
      <p:cxnSp>
        <p:nvCxnSpPr>
          <p:cNvPr id="26" name="Straight Connector 25">
            <a:extLst>
              <a:ext uri="{FF2B5EF4-FFF2-40B4-BE49-F238E27FC236}">
                <a16:creationId xmlns:a16="http://schemas.microsoft.com/office/drawing/2014/main" id="{F16C866A-E4A6-42A2-A099-CD7F1CEF9728}"/>
              </a:ext>
            </a:extLst>
          </p:cNvPr>
          <p:cNvCxnSpPr/>
          <p:nvPr userDrawn="1"/>
        </p:nvCxnSpPr>
        <p:spPr>
          <a:xfrm>
            <a:off x="1143" y="4668299"/>
            <a:ext cx="914171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F6F349A-9FD6-49F0-B8F2-FBCD66F73589}"/>
              </a:ext>
            </a:extLst>
          </p:cNvPr>
          <p:cNvSpPr txBox="1"/>
          <p:nvPr userDrawn="1"/>
        </p:nvSpPr>
        <p:spPr>
          <a:xfrm>
            <a:off x="8588593" y="4668299"/>
            <a:ext cx="326807" cy="475202"/>
          </a:xfrm>
          <a:prstGeom prst="rect">
            <a:avLst/>
          </a:prstGeom>
          <a:noFill/>
        </p:spPr>
        <p:txBody>
          <a:bodyPr wrap="square" lIns="0" tIns="0" rIns="0" bIns="0" rtlCol="0" anchor="ctr" anchorCtr="0">
            <a:noAutofit/>
          </a:bodyPr>
          <a:lstStyle/>
          <a:p>
            <a:pPr algn="r"/>
            <a:fld id="{996B5273-46EB-4870-A6B0-6E7F43CBD6D0}" type="slidenum">
              <a:rPr lang="en-US" sz="750" smtClean="0">
                <a:solidFill>
                  <a:schemeClr val="bg1">
                    <a:lumMod val="50000"/>
                  </a:schemeClr>
                </a:solidFill>
              </a:rPr>
              <a:pPr algn="r"/>
              <a:t>‹#›</a:t>
            </a:fld>
            <a:endParaRPr lang="en-US" sz="1200">
              <a:solidFill>
                <a:schemeClr val="bg1">
                  <a:lumMod val="50000"/>
                </a:schemeClr>
              </a:solidFill>
            </a:endParaRPr>
          </a:p>
        </p:txBody>
      </p:sp>
      <p:sp>
        <p:nvSpPr>
          <p:cNvPr id="34" name="TextBox 33">
            <a:extLst>
              <a:ext uri="{FF2B5EF4-FFF2-40B4-BE49-F238E27FC236}">
                <a16:creationId xmlns:a16="http://schemas.microsoft.com/office/drawing/2014/main" id="{9F474B03-2ABA-4A0B-8DDE-4ADF6745A859}"/>
              </a:ext>
            </a:extLst>
          </p:cNvPr>
          <p:cNvSpPr txBox="1"/>
          <p:nvPr userDrawn="1"/>
        </p:nvSpPr>
        <p:spPr>
          <a:xfrm>
            <a:off x="3517187" y="4668300"/>
            <a:ext cx="2109628" cy="475201"/>
          </a:xfrm>
          <a:prstGeom prst="rect">
            <a:avLst/>
          </a:prstGeom>
          <a:noFill/>
        </p:spPr>
        <p:txBody>
          <a:bodyPr wrap="square" lIns="0" tIns="0" rIns="0" bIns="0" rtlCol="0" anchor="ctr" anchorCtr="0">
            <a:noAutofit/>
          </a:bodyPr>
          <a:lstStyle/>
          <a:p>
            <a:pPr algn="ctr"/>
            <a:r>
              <a:rPr lang="en-US" sz="750">
                <a:solidFill>
                  <a:schemeClr val="bg1">
                    <a:lumMod val="50000"/>
                  </a:schemeClr>
                </a:solidFill>
              </a:rPr>
              <a:t>CONFIDENTIAL—FOR NASCAR USE ONLY</a:t>
            </a:r>
          </a:p>
        </p:txBody>
      </p:sp>
      <p:grpSp>
        <p:nvGrpSpPr>
          <p:cNvPr id="9" name="Group 8">
            <a:extLst>
              <a:ext uri="{FF2B5EF4-FFF2-40B4-BE49-F238E27FC236}">
                <a16:creationId xmlns:a16="http://schemas.microsoft.com/office/drawing/2014/main" id="{7D2FCE09-174C-442C-B0C0-A2C49131882F}"/>
              </a:ext>
            </a:extLst>
          </p:cNvPr>
          <p:cNvGrpSpPr/>
          <p:nvPr userDrawn="1"/>
        </p:nvGrpSpPr>
        <p:grpSpPr>
          <a:xfrm>
            <a:off x="8075946" y="-1"/>
            <a:ext cx="919673" cy="542926"/>
            <a:chOff x="10767927" y="-1"/>
            <a:chExt cx="1226231" cy="723901"/>
          </a:xfrm>
        </p:grpSpPr>
        <p:sp>
          <p:nvSpPr>
            <p:cNvPr id="66" name="Freeform: Shape 65">
              <a:extLst>
                <a:ext uri="{FF2B5EF4-FFF2-40B4-BE49-F238E27FC236}">
                  <a16:creationId xmlns:a16="http://schemas.microsoft.com/office/drawing/2014/main" id="{5344601E-2ACE-4E22-ABE4-C6728FB36DC8}"/>
                </a:ext>
              </a:extLst>
            </p:cNvPr>
            <p:cNvSpPr/>
            <p:nvPr/>
          </p:nvSpPr>
          <p:spPr>
            <a:xfrm>
              <a:off x="11073083" y="-1"/>
              <a:ext cx="524646" cy="723901"/>
            </a:xfrm>
            <a:custGeom>
              <a:avLst/>
              <a:gdLst>
                <a:gd name="connsiteX0" fmla="*/ 384184 w 524646"/>
                <a:gd name="connsiteY0" fmla="*/ 0 h 723901"/>
                <a:gd name="connsiteX1" fmla="*/ 524646 w 524646"/>
                <a:gd name="connsiteY1" fmla="*/ 0 h 723901"/>
                <a:gd name="connsiteX2" fmla="*/ 323896 w 524646"/>
                <a:gd name="connsiteY2" fmla="*/ 723901 h 723901"/>
                <a:gd name="connsiteX3" fmla="*/ 183434 w 524646"/>
                <a:gd name="connsiteY3" fmla="*/ 723901 h 723901"/>
                <a:gd name="connsiteX4" fmla="*/ 200750 w 524646"/>
                <a:gd name="connsiteY4" fmla="*/ 0 h 723901"/>
                <a:gd name="connsiteX5" fmla="*/ 341213 w 524646"/>
                <a:gd name="connsiteY5" fmla="*/ 0 h 723901"/>
                <a:gd name="connsiteX6" fmla="*/ 140463 w 524646"/>
                <a:gd name="connsiteY6" fmla="*/ 723901 h 723901"/>
                <a:gd name="connsiteX7" fmla="*/ 0 w 524646"/>
                <a:gd name="connsiteY7" fmla="*/ 723901 h 72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646" h="723901">
                  <a:moveTo>
                    <a:pt x="384184" y="0"/>
                  </a:moveTo>
                  <a:lnTo>
                    <a:pt x="524646" y="0"/>
                  </a:lnTo>
                  <a:lnTo>
                    <a:pt x="323896" y="723901"/>
                  </a:lnTo>
                  <a:lnTo>
                    <a:pt x="183434" y="723901"/>
                  </a:lnTo>
                  <a:close/>
                  <a:moveTo>
                    <a:pt x="200750" y="0"/>
                  </a:moveTo>
                  <a:lnTo>
                    <a:pt x="341213" y="0"/>
                  </a:lnTo>
                  <a:lnTo>
                    <a:pt x="140463" y="723901"/>
                  </a:lnTo>
                  <a:lnTo>
                    <a:pt x="0" y="723901"/>
                  </a:lnTo>
                  <a:close/>
                </a:path>
              </a:pathLst>
            </a:custGeom>
            <a:solidFill>
              <a:srgbClr val="E4002B"/>
            </a:solidFill>
            <a:ln w="9525" cap="flat">
              <a:noFill/>
              <a:prstDash val="solid"/>
              <a:miter/>
            </a:ln>
          </p:spPr>
          <p:txBody>
            <a:bodyPr rtlCol="0" anchor="ctr"/>
            <a:lstStyle/>
            <a:p>
              <a:endParaRPr lang="en-US" sz="1500"/>
            </a:p>
          </p:txBody>
        </p:sp>
        <p:sp>
          <p:nvSpPr>
            <p:cNvPr id="64" name="Freeform: Shape 63">
              <a:extLst>
                <a:ext uri="{FF2B5EF4-FFF2-40B4-BE49-F238E27FC236}">
                  <a16:creationId xmlns:a16="http://schemas.microsoft.com/office/drawing/2014/main" id="{AE4E2E02-902B-4B4E-ABFE-275DA75F14FD}"/>
                </a:ext>
              </a:extLst>
            </p:cNvPr>
            <p:cNvSpPr/>
            <p:nvPr userDrawn="1"/>
          </p:nvSpPr>
          <p:spPr>
            <a:xfrm>
              <a:off x="11486221" y="-1"/>
              <a:ext cx="507937" cy="723901"/>
            </a:xfrm>
            <a:custGeom>
              <a:avLst/>
              <a:gdLst>
                <a:gd name="connsiteX0" fmla="*/ 200761 w 507937"/>
                <a:gd name="connsiteY0" fmla="*/ 0 h 723901"/>
                <a:gd name="connsiteX1" fmla="*/ 507937 w 507937"/>
                <a:gd name="connsiteY1" fmla="*/ 0 h 723901"/>
                <a:gd name="connsiteX2" fmla="*/ 307187 w 507937"/>
                <a:gd name="connsiteY2" fmla="*/ 723901 h 723901"/>
                <a:gd name="connsiteX3" fmla="*/ 0 w 507937"/>
                <a:gd name="connsiteY3" fmla="*/ 723901 h 723901"/>
              </a:gdLst>
              <a:ahLst/>
              <a:cxnLst>
                <a:cxn ang="0">
                  <a:pos x="connsiteX0" y="connsiteY0"/>
                </a:cxn>
                <a:cxn ang="0">
                  <a:pos x="connsiteX1" y="connsiteY1"/>
                </a:cxn>
                <a:cxn ang="0">
                  <a:pos x="connsiteX2" y="connsiteY2"/>
                </a:cxn>
                <a:cxn ang="0">
                  <a:pos x="connsiteX3" y="connsiteY3"/>
                </a:cxn>
              </a:cxnLst>
              <a:rect l="l" t="t" r="r" b="b"/>
              <a:pathLst>
                <a:path w="507937" h="723901">
                  <a:moveTo>
                    <a:pt x="200761" y="0"/>
                  </a:moveTo>
                  <a:lnTo>
                    <a:pt x="507937" y="0"/>
                  </a:lnTo>
                  <a:lnTo>
                    <a:pt x="307187" y="723901"/>
                  </a:lnTo>
                  <a:lnTo>
                    <a:pt x="0" y="723901"/>
                  </a:lnTo>
                  <a:close/>
                </a:path>
              </a:pathLst>
            </a:custGeom>
            <a:solidFill>
              <a:srgbClr val="007AC2"/>
            </a:solidFill>
            <a:ln w="9525" cap="flat">
              <a:noFill/>
              <a:prstDash val="solid"/>
              <a:miter/>
            </a:ln>
          </p:spPr>
          <p:txBody>
            <a:bodyPr rtlCol="0" anchor="ctr"/>
            <a:lstStyle/>
            <a:p>
              <a:endParaRPr lang="en-US" sz="1500"/>
            </a:p>
          </p:txBody>
        </p:sp>
        <p:sp>
          <p:nvSpPr>
            <p:cNvPr id="68" name="Freeform: Shape 67">
              <a:extLst>
                <a:ext uri="{FF2B5EF4-FFF2-40B4-BE49-F238E27FC236}">
                  <a16:creationId xmlns:a16="http://schemas.microsoft.com/office/drawing/2014/main" id="{2B450050-316C-4F09-9CE6-B0BFF130FEBC}"/>
                </a:ext>
              </a:extLst>
            </p:cNvPr>
            <p:cNvSpPr/>
            <p:nvPr/>
          </p:nvSpPr>
          <p:spPr>
            <a:xfrm>
              <a:off x="10767927" y="-1"/>
              <a:ext cx="419966" cy="723901"/>
            </a:xfrm>
            <a:custGeom>
              <a:avLst/>
              <a:gdLst>
                <a:gd name="connsiteX0" fmla="*/ 332166 w 419966"/>
                <a:gd name="connsiteY0" fmla="*/ 0 h 723901"/>
                <a:gd name="connsiteX1" fmla="*/ 419966 w 419966"/>
                <a:gd name="connsiteY1" fmla="*/ 0 h 723901"/>
                <a:gd name="connsiteX2" fmla="*/ 219204 w 419966"/>
                <a:gd name="connsiteY2" fmla="*/ 723901 h 723901"/>
                <a:gd name="connsiteX3" fmla="*/ 131416 w 419966"/>
                <a:gd name="connsiteY3" fmla="*/ 723901 h 723901"/>
                <a:gd name="connsiteX4" fmla="*/ 200750 w 419966"/>
                <a:gd name="connsiteY4" fmla="*/ 0 h 723901"/>
                <a:gd name="connsiteX5" fmla="*/ 288550 w 419966"/>
                <a:gd name="connsiteY5" fmla="*/ 0 h 723901"/>
                <a:gd name="connsiteX6" fmla="*/ 87800 w 419966"/>
                <a:gd name="connsiteY6" fmla="*/ 723901 h 723901"/>
                <a:gd name="connsiteX7" fmla="*/ 0 w 419966"/>
                <a:gd name="connsiteY7" fmla="*/ 723901 h 72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966" h="723901">
                  <a:moveTo>
                    <a:pt x="332166" y="0"/>
                  </a:moveTo>
                  <a:lnTo>
                    <a:pt x="419966" y="0"/>
                  </a:lnTo>
                  <a:lnTo>
                    <a:pt x="219204" y="723901"/>
                  </a:lnTo>
                  <a:lnTo>
                    <a:pt x="131416" y="723901"/>
                  </a:lnTo>
                  <a:close/>
                  <a:moveTo>
                    <a:pt x="200750" y="0"/>
                  </a:moveTo>
                  <a:lnTo>
                    <a:pt x="288550" y="0"/>
                  </a:lnTo>
                  <a:lnTo>
                    <a:pt x="87800" y="723901"/>
                  </a:lnTo>
                  <a:lnTo>
                    <a:pt x="0" y="723901"/>
                  </a:lnTo>
                  <a:close/>
                </a:path>
              </a:pathLst>
            </a:custGeom>
            <a:solidFill>
              <a:srgbClr val="FFD659"/>
            </a:solidFill>
            <a:ln w="9525" cap="flat">
              <a:noFill/>
              <a:prstDash val="solid"/>
              <a:miter/>
            </a:ln>
          </p:spPr>
          <p:txBody>
            <a:bodyPr rtlCol="0" anchor="ctr"/>
            <a:lstStyle/>
            <a:p>
              <a:endParaRPr lang="en-US" sz="1500"/>
            </a:p>
          </p:txBody>
        </p:sp>
      </p:grpSp>
      <p:sp>
        <p:nvSpPr>
          <p:cNvPr id="7" name="Title 6">
            <a:extLst>
              <a:ext uri="{FF2B5EF4-FFF2-40B4-BE49-F238E27FC236}">
                <a16:creationId xmlns:a16="http://schemas.microsoft.com/office/drawing/2014/main" id="{4DA3CA39-5021-4065-A4D9-41D25E0FD85E}"/>
              </a:ext>
            </a:extLst>
          </p:cNvPr>
          <p:cNvSpPr>
            <a:spLocks noGrp="1"/>
          </p:cNvSpPr>
          <p:nvPr userDrawn="1">
            <p:ph type="title"/>
          </p:nvPr>
        </p:nvSpPr>
        <p:spPr>
          <a:xfrm>
            <a:off x="228600" y="319453"/>
            <a:ext cx="7465499" cy="528272"/>
          </a:xfrm>
        </p:spPr>
        <p:txBody>
          <a:bodyPr/>
          <a:lstStyle>
            <a:lvl1pPr>
              <a:defRPr/>
            </a:lvl1pPr>
          </a:lstStyle>
          <a:p>
            <a:r>
              <a:rPr lang="en-US"/>
              <a:t>Click to edit Master title style</a:t>
            </a:r>
          </a:p>
        </p:txBody>
      </p:sp>
      <p:sp>
        <p:nvSpPr>
          <p:cNvPr id="13" name="Picture Placeholder 6">
            <a:extLst>
              <a:ext uri="{FF2B5EF4-FFF2-40B4-BE49-F238E27FC236}">
                <a16:creationId xmlns:a16="http://schemas.microsoft.com/office/drawing/2014/main" id="{6E1362C4-B289-4C6A-91E3-E8D928CB2215}"/>
              </a:ext>
            </a:extLst>
          </p:cNvPr>
          <p:cNvSpPr>
            <a:spLocks noGrp="1"/>
          </p:cNvSpPr>
          <p:nvPr>
            <p:ph type="pic" sz="quarter" idx="12"/>
          </p:nvPr>
        </p:nvSpPr>
        <p:spPr>
          <a:xfrm>
            <a:off x="4659081" y="1114426"/>
            <a:ext cx="4256315" cy="3166532"/>
          </a:xfrm>
        </p:spPr>
        <p:txBody>
          <a:bodyPr/>
          <a:lstStyle/>
          <a:p>
            <a:endParaRPr lang="en-US"/>
          </a:p>
        </p:txBody>
      </p:sp>
    </p:spTree>
    <p:extLst>
      <p:ext uri="{BB962C8B-B14F-4D97-AF65-F5344CB8AC3E}">
        <p14:creationId xmlns:p14="http://schemas.microsoft.com/office/powerpoint/2010/main" val="1293114524"/>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C87E8F4-4AF0-47AF-AAB3-CB8BEAFE6D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400" y="4894910"/>
            <a:ext cx="253998" cy="156831"/>
          </a:xfrm>
          <a:prstGeom prst="rect">
            <a:avLst/>
          </a:prstGeom>
        </p:spPr>
      </p:pic>
    </p:spTree>
    <p:extLst>
      <p:ext uri="{BB962C8B-B14F-4D97-AF65-F5344CB8AC3E}">
        <p14:creationId xmlns:p14="http://schemas.microsoft.com/office/powerpoint/2010/main" val="2073291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C87E8F4-4AF0-47AF-AAB3-CB8BEAFE6D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400" y="4894910"/>
            <a:ext cx="253998" cy="156831"/>
          </a:xfrm>
          <a:prstGeom prst="rect">
            <a:avLst/>
          </a:prstGeom>
        </p:spPr>
      </p:pic>
      <p:pic>
        <p:nvPicPr>
          <p:cNvPr id="3" name="Picture 2">
            <a:extLst>
              <a:ext uri="{FF2B5EF4-FFF2-40B4-BE49-F238E27FC236}">
                <a16:creationId xmlns:a16="http://schemas.microsoft.com/office/drawing/2014/main" id="{1232B5C6-7B7B-4947-AE7A-0C930C03B712}"/>
              </a:ext>
            </a:extLst>
          </p:cNvPr>
          <p:cNvPicPr>
            <a:picLocks noChangeAspect="1"/>
          </p:cNvPicPr>
          <p:nvPr userDrawn="1"/>
        </p:nvPicPr>
        <p:blipFill>
          <a:blip r:embed="rId4"/>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A8B18DC3-847A-4E03-8124-E678693E6117}"/>
              </a:ext>
            </a:extLst>
          </p:cNvPr>
          <p:cNvSpPr/>
          <p:nvPr userDrawn="1"/>
        </p:nvSpPr>
        <p:spPr>
          <a:xfrm>
            <a:off x="5535064" y="0"/>
            <a:ext cx="3608936"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1CACEA81-8CCD-4920-84F4-FB4AB6EFE5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43352" y="4886289"/>
            <a:ext cx="253998" cy="156831"/>
          </a:xfrm>
          <a:prstGeom prst="rect">
            <a:avLst/>
          </a:prstGeom>
        </p:spPr>
      </p:pic>
    </p:spTree>
    <p:extLst>
      <p:ext uri="{BB962C8B-B14F-4D97-AF65-F5344CB8AC3E}">
        <p14:creationId xmlns:p14="http://schemas.microsoft.com/office/powerpoint/2010/main" val="595524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31D3C0-E4AF-4E3C-BC55-607A33832336}"/>
              </a:ext>
            </a:extLst>
          </p:cNvPr>
          <p:cNvSpPr/>
          <p:nvPr userDrawn="1"/>
        </p:nvSpPr>
        <p:spPr>
          <a:xfrm>
            <a:off x="-1" y="9525"/>
            <a:ext cx="9144001" cy="5133975"/>
          </a:xfrm>
          <a:prstGeom prst="rect">
            <a:avLst/>
          </a:prstGeom>
          <a:gradFill flip="none" rotWithShape="1">
            <a:gsLst>
              <a:gs pos="74000">
                <a:schemeClr val="tx1">
                  <a:alpha val="13000"/>
                </a:schemeClr>
              </a:gs>
              <a:gs pos="8000">
                <a:schemeClr val="tx1">
                  <a:alpha val="92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endParaRPr lang="en-US" sz="1500"/>
          </a:p>
        </p:txBody>
      </p:sp>
      <p:sp>
        <p:nvSpPr>
          <p:cNvPr id="6" name="Title 1">
            <a:extLst>
              <a:ext uri="{FF2B5EF4-FFF2-40B4-BE49-F238E27FC236}">
                <a16:creationId xmlns:a16="http://schemas.microsoft.com/office/drawing/2014/main" id="{0A929D4E-5855-43DB-8268-73F62A5BB963}"/>
              </a:ext>
            </a:extLst>
          </p:cNvPr>
          <p:cNvSpPr>
            <a:spLocks noGrp="1"/>
          </p:cNvSpPr>
          <p:nvPr userDrawn="1">
            <p:ph type="ctrTitle" hasCustomPrompt="1"/>
          </p:nvPr>
        </p:nvSpPr>
        <p:spPr>
          <a:xfrm>
            <a:off x="4572001" y="1432854"/>
            <a:ext cx="4343399" cy="1138896"/>
          </a:xfrm>
          <a:prstGeom prst="rect">
            <a:avLst/>
          </a:prstGeom>
        </p:spPr>
        <p:txBody>
          <a:bodyPr lIns="0" tIns="0" rIns="0" bIns="0" anchor="b" anchorCtr="0">
            <a:noAutofit/>
          </a:bodyPr>
          <a:lstStyle>
            <a:lvl1pPr algn="l">
              <a:lnSpc>
                <a:spcPts val="3300"/>
              </a:lnSpc>
              <a:defRPr sz="3600" b="1" cap="all" baseline="0">
                <a:solidFill>
                  <a:schemeClr val="bg1"/>
                </a:solidFill>
                <a:latin typeface="+mn-lt"/>
              </a:defRPr>
            </a:lvl1pPr>
          </a:lstStyle>
          <a:p>
            <a:r>
              <a:rPr lang="en-US"/>
              <a:t>Divider Slide 1</a:t>
            </a:r>
          </a:p>
        </p:txBody>
      </p:sp>
      <p:sp>
        <p:nvSpPr>
          <p:cNvPr id="7" name="Subtitle 2">
            <a:extLst>
              <a:ext uri="{FF2B5EF4-FFF2-40B4-BE49-F238E27FC236}">
                <a16:creationId xmlns:a16="http://schemas.microsoft.com/office/drawing/2014/main" id="{B9ABB0DB-B145-4B6D-9005-99E6F0788B04}"/>
              </a:ext>
            </a:extLst>
          </p:cNvPr>
          <p:cNvSpPr>
            <a:spLocks noGrp="1"/>
          </p:cNvSpPr>
          <p:nvPr userDrawn="1">
            <p:ph type="subTitle" idx="1" hasCustomPrompt="1"/>
          </p:nvPr>
        </p:nvSpPr>
        <p:spPr>
          <a:xfrm>
            <a:off x="4572001" y="2717612"/>
            <a:ext cx="4343399" cy="230833"/>
          </a:xfrm>
          <a:prstGeom prst="rect">
            <a:avLst/>
          </a:prstGeom>
        </p:spPr>
        <p:txBody>
          <a:bodyPr lIns="0" tIns="0" rIns="0" bIns="0">
            <a:normAutofit/>
          </a:bodyPr>
          <a:lstStyle>
            <a:lvl1pPr marL="0" indent="0" algn="l">
              <a:lnSpc>
                <a:spcPct val="100000"/>
              </a:lnSpc>
              <a:spcBef>
                <a:spcPts val="0"/>
              </a:spcBef>
              <a:buNone/>
              <a:defRPr sz="1500">
                <a:solidFill>
                  <a:schemeClr val="bg1"/>
                </a:solidFill>
                <a:latin typeface="+mn-lt"/>
              </a:defRPr>
            </a:lvl1pPr>
            <a:lvl2pPr marL="257163" indent="0" algn="ctr">
              <a:buNone/>
              <a:defRPr sz="1125"/>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3" indent="0" algn="ctr">
              <a:buNone/>
              <a:defRPr sz="900"/>
            </a:lvl7pPr>
            <a:lvl8pPr marL="1800135" indent="0" algn="ctr">
              <a:buNone/>
              <a:defRPr sz="900"/>
            </a:lvl8pPr>
            <a:lvl9pPr marL="2057298" indent="0" algn="ctr">
              <a:buNone/>
              <a:defRPr sz="900"/>
            </a:lvl9pPr>
          </a:lstStyle>
          <a:p>
            <a:r>
              <a:rPr lang="en-US"/>
              <a:t>Subtitle</a:t>
            </a:r>
          </a:p>
        </p:txBody>
      </p:sp>
      <p:cxnSp>
        <p:nvCxnSpPr>
          <p:cNvPr id="4" name="Straight Connector 3">
            <a:extLst>
              <a:ext uri="{FF2B5EF4-FFF2-40B4-BE49-F238E27FC236}">
                <a16:creationId xmlns:a16="http://schemas.microsoft.com/office/drawing/2014/main" id="{5238D6B6-2E25-4C49-AF0F-E1E837869FF7}"/>
              </a:ext>
            </a:extLst>
          </p:cNvPr>
          <p:cNvCxnSpPr>
            <a:cxnSpLocks/>
          </p:cNvCxnSpPr>
          <p:nvPr userDrawn="1"/>
        </p:nvCxnSpPr>
        <p:spPr>
          <a:xfrm>
            <a:off x="4505325" y="1438275"/>
            <a:ext cx="0" cy="37052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object&#10;&#10;Description automatically generated">
            <a:extLst>
              <a:ext uri="{FF2B5EF4-FFF2-40B4-BE49-F238E27FC236}">
                <a16:creationId xmlns:a16="http://schemas.microsoft.com/office/drawing/2014/main" id="{F84A8AE1-8D69-4AF8-8DB5-74455AA6D454}"/>
              </a:ext>
            </a:extLst>
          </p:cNvPr>
          <p:cNvPicPr>
            <a:picLocks noChangeAspect="1"/>
          </p:cNvPicPr>
          <p:nvPr userDrawn="1"/>
        </p:nvPicPr>
        <p:blipFill>
          <a:blip r:embed="rId3"/>
          <a:stretch>
            <a:fillRect/>
          </a:stretch>
        </p:blipFill>
        <p:spPr>
          <a:xfrm>
            <a:off x="7622382" y="4515819"/>
            <a:ext cx="1293017" cy="388051"/>
          </a:xfrm>
          <a:prstGeom prst="rect">
            <a:avLst/>
          </a:prstGeom>
        </p:spPr>
      </p:pic>
    </p:spTree>
    <p:extLst>
      <p:ext uri="{BB962C8B-B14F-4D97-AF65-F5344CB8AC3E}">
        <p14:creationId xmlns:p14="http://schemas.microsoft.com/office/powerpoint/2010/main" val="6044822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C87E8F4-4AF0-47AF-AAB3-CB8BEAFE6D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400" y="4894910"/>
            <a:ext cx="253998" cy="156831"/>
          </a:xfrm>
          <a:prstGeom prst="rect">
            <a:avLst/>
          </a:prstGeom>
        </p:spPr>
      </p:pic>
      <p:pic>
        <p:nvPicPr>
          <p:cNvPr id="3" name="Picture 2">
            <a:extLst>
              <a:ext uri="{FF2B5EF4-FFF2-40B4-BE49-F238E27FC236}">
                <a16:creationId xmlns:a16="http://schemas.microsoft.com/office/drawing/2014/main" id="{1232B5C6-7B7B-4947-AE7A-0C930C03B712}"/>
              </a:ext>
            </a:extLst>
          </p:cNvPr>
          <p:cNvPicPr>
            <a:picLocks noChangeAspect="1"/>
          </p:cNvPicPr>
          <p:nvPr userDrawn="1"/>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985878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1"/>
            <a:ext cx="9143998" cy="5143499"/>
          </a:xfrm>
          <a:prstGeom prst="rect">
            <a:avLst/>
          </a:prstGeom>
        </p:spPr>
      </p:pic>
      <p:sp>
        <p:nvSpPr>
          <p:cNvPr id="2" name="Title 1"/>
          <p:cNvSpPr>
            <a:spLocks noGrp="1"/>
          </p:cNvSpPr>
          <p:nvPr>
            <p:ph type="ctrTitle"/>
          </p:nvPr>
        </p:nvSpPr>
        <p:spPr>
          <a:xfrm>
            <a:off x="190501" y="1451803"/>
            <a:ext cx="3568701" cy="461665"/>
          </a:xfrm>
          <a:prstGeom prst="rect">
            <a:avLst/>
          </a:prstGeom>
        </p:spPr>
        <p:txBody>
          <a:bodyPr wrap="square" anchor="b">
            <a:noAutofit/>
          </a:bodyPr>
          <a:lstStyle>
            <a:lvl1pPr algn="l">
              <a:defRPr sz="1800">
                <a:solidFill>
                  <a:schemeClr val="tx1">
                    <a:lumMod val="50000"/>
                    <a:lumOff val="50000"/>
                  </a:schemeClr>
                </a:solidFill>
              </a:defRPr>
            </a:lvl1pPr>
          </a:lstStyle>
          <a:p>
            <a:r>
              <a:rPr lang="en-US"/>
              <a:t>Click to edit Master title style</a:t>
            </a:r>
          </a:p>
        </p:txBody>
      </p:sp>
      <p:sp>
        <p:nvSpPr>
          <p:cNvPr id="3" name="Subtitle 2"/>
          <p:cNvSpPr>
            <a:spLocks noGrp="1"/>
          </p:cNvSpPr>
          <p:nvPr>
            <p:ph type="subTitle" idx="1"/>
          </p:nvPr>
        </p:nvSpPr>
        <p:spPr>
          <a:xfrm>
            <a:off x="190499" y="1893571"/>
            <a:ext cx="3568701" cy="307777"/>
          </a:xfrm>
          <a:prstGeom prst="rect">
            <a:avLst/>
          </a:prstGeom>
        </p:spPr>
        <p:txBody>
          <a:bodyPr wrap="square" anchor="t">
            <a:spAutoFit/>
          </a:bodyPr>
          <a:lstStyle>
            <a:lvl1pPr marL="0" indent="0" algn="l">
              <a:buNone/>
              <a:defRPr sz="1400">
                <a:solidFill>
                  <a:srgbClr val="0178C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457861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5143500"/>
          </a:xfrm>
          <a:prstGeom prst="rect">
            <a:avLst/>
          </a:prstGeom>
        </p:spPr>
      </p:pic>
      <p:sp>
        <p:nvSpPr>
          <p:cNvPr id="8" name="Title 1"/>
          <p:cNvSpPr>
            <a:spLocks noGrp="1"/>
          </p:cNvSpPr>
          <p:nvPr>
            <p:ph type="ctrTitle"/>
          </p:nvPr>
        </p:nvSpPr>
        <p:spPr>
          <a:xfrm>
            <a:off x="190501" y="1451803"/>
            <a:ext cx="3568701" cy="461665"/>
          </a:xfrm>
          <a:prstGeom prst="rect">
            <a:avLst/>
          </a:prstGeom>
        </p:spPr>
        <p:txBody>
          <a:bodyPr wrap="square" anchor="b">
            <a:noAutofit/>
          </a:bodyPr>
          <a:lstStyle>
            <a:lvl1pPr algn="l">
              <a:defRPr sz="1800">
                <a:solidFill>
                  <a:schemeClr val="tx1">
                    <a:lumMod val="50000"/>
                    <a:lumOff val="50000"/>
                  </a:schemeClr>
                </a:solidFill>
              </a:defRPr>
            </a:lvl1pPr>
          </a:lstStyle>
          <a:p>
            <a:r>
              <a:rPr lang="en-US"/>
              <a:t>Click to edit Master title style</a:t>
            </a:r>
          </a:p>
        </p:txBody>
      </p:sp>
      <p:sp>
        <p:nvSpPr>
          <p:cNvPr id="10" name="Subtitle 2"/>
          <p:cNvSpPr>
            <a:spLocks noGrp="1"/>
          </p:cNvSpPr>
          <p:nvPr>
            <p:ph type="subTitle" idx="1"/>
          </p:nvPr>
        </p:nvSpPr>
        <p:spPr>
          <a:xfrm>
            <a:off x="190499" y="1893571"/>
            <a:ext cx="3568701" cy="307777"/>
          </a:xfrm>
          <a:prstGeom prst="rect">
            <a:avLst/>
          </a:prstGeom>
        </p:spPr>
        <p:txBody>
          <a:bodyPr wrap="square" anchor="t">
            <a:spAutoFit/>
          </a:bodyPr>
          <a:lstStyle>
            <a:lvl1pPr marL="0" indent="0" algn="l">
              <a:buNone/>
              <a:defRPr sz="1400">
                <a:solidFill>
                  <a:srgbClr val="0178C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183148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3998" cy="5143498"/>
          </a:xfrm>
          <a:prstGeom prst="rect">
            <a:avLst/>
          </a:prstGeom>
        </p:spPr>
      </p:pic>
      <p:sp>
        <p:nvSpPr>
          <p:cNvPr id="2" name="Title 1"/>
          <p:cNvSpPr>
            <a:spLocks noGrp="1"/>
          </p:cNvSpPr>
          <p:nvPr>
            <p:ph type="ctrTitle"/>
          </p:nvPr>
        </p:nvSpPr>
        <p:spPr>
          <a:xfrm>
            <a:off x="190501" y="1451803"/>
            <a:ext cx="3568701" cy="461665"/>
          </a:xfrm>
          <a:prstGeom prst="rect">
            <a:avLst/>
          </a:prstGeom>
        </p:spPr>
        <p:txBody>
          <a:bodyPr wrap="square" anchor="b">
            <a:noAutofit/>
          </a:bodyPr>
          <a:lstStyle>
            <a:lvl1pPr algn="l">
              <a:defRPr sz="1800">
                <a:solidFill>
                  <a:schemeClr val="bg1"/>
                </a:solidFill>
              </a:defRPr>
            </a:lvl1pPr>
          </a:lstStyle>
          <a:p>
            <a:r>
              <a:rPr lang="en-US"/>
              <a:t>Click to edit Master title style</a:t>
            </a:r>
          </a:p>
        </p:txBody>
      </p:sp>
      <p:sp>
        <p:nvSpPr>
          <p:cNvPr id="3" name="Subtitle 2"/>
          <p:cNvSpPr>
            <a:spLocks noGrp="1"/>
          </p:cNvSpPr>
          <p:nvPr>
            <p:ph type="subTitle" idx="1"/>
          </p:nvPr>
        </p:nvSpPr>
        <p:spPr>
          <a:xfrm>
            <a:off x="190499" y="1893571"/>
            <a:ext cx="3568701" cy="307777"/>
          </a:xfrm>
          <a:prstGeom prst="rect">
            <a:avLst/>
          </a:prstGeom>
        </p:spPr>
        <p:txBody>
          <a:bodyPr wrap="square" anchor="t">
            <a:spAutoFit/>
          </a:bodyPr>
          <a:lstStyle>
            <a:lvl1pPr marL="0" indent="0" algn="l">
              <a:buNone/>
              <a:defRPr sz="1400">
                <a:solidFill>
                  <a:srgbClr val="0178C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6588636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5143500"/>
          </a:xfrm>
          <a:prstGeom prst="rect">
            <a:avLst/>
          </a:prstGeom>
        </p:spPr>
      </p:pic>
      <p:sp>
        <p:nvSpPr>
          <p:cNvPr id="8" name="Title 1"/>
          <p:cNvSpPr>
            <a:spLocks noGrp="1"/>
          </p:cNvSpPr>
          <p:nvPr>
            <p:ph type="ctrTitle"/>
          </p:nvPr>
        </p:nvSpPr>
        <p:spPr>
          <a:xfrm>
            <a:off x="190501" y="1451803"/>
            <a:ext cx="3568701" cy="461665"/>
          </a:xfrm>
          <a:prstGeom prst="rect">
            <a:avLst/>
          </a:prstGeom>
        </p:spPr>
        <p:txBody>
          <a:bodyPr wrap="square" anchor="b">
            <a:noAutofit/>
          </a:bodyPr>
          <a:lstStyle>
            <a:lvl1pPr algn="l">
              <a:defRPr sz="1800">
                <a:solidFill>
                  <a:schemeClr val="bg1"/>
                </a:solidFill>
              </a:defRPr>
            </a:lvl1pPr>
          </a:lstStyle>
          <a:p>
            <a:r>
              <a:rPr lang="en-US"/>
              <a:t>Click to edit Master title style</a:t>
            </a:r>
          </a:p>
        </p:txBody>
      </p:sp>
      <p:sp>
        <p:nvSpPr>
          <p:cNvPr id="10" name="Subtitle 2"/>
          <p:cNvSpPr>
            <a:spLocks noGrp="1"/>
          </p:cNvSpPr>
          <p:nvPr>
            <p:ph type="subTitle" idx="1"/>
          </p:nvPr>
        </p:nvSpPr>
        <p:spPr>
          <a:xfrm>
            <a:off x="190499" y="1893571"/>
            <a:ext cx="3568701" cy="307777"/>
          </a:xfrm>
          <a:prstGeom prst="rect">
            <a:avLst/>
          </a:prstGeom>
        </p:spPr>
        <p:txBody>
          <a:bodyPr wrap="square" anchor="t">
            <a:spAutoFit/>
          </a:bodyPr>
          <a:lstStyle>
            <a:lvl1pPr marL="0" indent="0" algn="l">
              <a:buNone/>
              <a:defRPr sz="1400">
                <a:solidFill>
                  <a:srgbClr val="0178C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102260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3470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6906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D9A26484-1537-4981-9A57-1FA5CF694CA2}"/>
              </a:ext>
            </a:extLst>
          </p:cNvPr>
          <p:cNvSpPr>
            <a:spLocks noGrp="1"/>
          </p:cNvSpPr>
          <p:nvPr>
            <p:ph type="title"/>
          </p:nvPr>
        </p:nvSpPr>
        <p:spPr>
          <a:xfrm>
            <a:off x="269427" y="122770"/>
            <a:ext cx="6604000" cy="452964"/>
          </a:xfrm>
          <a:prstGeom prst="rect">
            <a:avLst/>
          </a:prstGeom>
        </p:spPr>
        <p:txBody>
          <a:bodyPr vert="horz" wrap="square" lIns="91440" tIns="45720" rIns="91440" bIns="45720" rtlCol="0" anchor="ctr">
            <a:noAutofit/>
          </a:bodyPr>
          <a:lstStyle/>
          <a:p>
            <a:r>
              <a:rPr lang="en-US"/>
              <a:t>Click to edit Master title style</a:t>
            </a:r>
          </a:p>
        </p:txBody>
      </p:sp>
      <p:sp>
        <p:nvSpPr>
          <p:cNvPr id="11" name="Text Placeholder 2">
            <a:extLst>
              <a:ext uri="{FF2B5EF4-FFF2-40B4-BE49-F238E27FC236}">
                <a16:creationId xmlns:a16="http://schemas.microsoft.com/office/drawing/2014/main" id="{1F2547ED-3C19-4622-A75A-F3761E1D6A5C}"/>
              </a:ext>
            </a:extLst>
          </p:cNvPr>
          <p:cNvSpPr>
            <a:spLocks noGrp="1"/>
          </p:cNvSpPr>
          <p:nvPr>
            <p:ph idx="1"/>
          </p:nvPr>
        </p:nvSpPr>
        <p:spPr>
          <a:xfrm>
            <a:off x="269427" y="1051561"/>
            <a:ext cx="8229600" cy="1154162"/>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88855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A4371E0F-6F78-4F4F-B5EB-E0631A7A98C8}"/>
              </a:ext>
            </a:extLst>
          </p:cNvPr>
          <p:cNvSpPr>
            <a:spLocks noGrp="1"/>
          </p:cNvSpPr>
          <p:nvPr>
            <p:ph type="title"/>
          </p:nvPr>
        </p:nvSpPr>
        <p:spPr>
          <a:xfrm>
            <a:off x="269427" y="122770"/>
            <a:ext cx="6604000" cy="452964"/>
          </a:xfrm>
          <a:prstGeom prst="rect">
            <a:avLst/>
          </a:prstGeom>
        </p:spPr>
        <p:txBody>
          <a:bodyPr vert="horz" wrap="square"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6310986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628650" y="273844"/>
            <a:ext cx="7886700" cy="99417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91696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929D4E-5855-43DB-8268-73F62A5BB963}"/>
              </a:ext>
            </a:extLst>
          </p:cNvPr>
          <p:cNvSpPr>
            <a:spLocks noGrp="1"/>
          </p:cNvSpPr>
          <p:nvPr userDrawn="1">
            <p:ph type="ctrTitle" hasCustomPrompt="1"/>
          </p:nvPr>
        </p:nvSpPr>
        <p:spPr>
          <a:xfrm>
            <a:off x="885826" y="2028825"/>
            <a:ext cx="4343399" cy="1138896"/>
          </a:xfrm>
          <a:prstGeom prst="rect">
            <a:avLst/>
          </a:prstGeom>
        </p:spPr>
        <p:txBody>
          <a:bodyPr lIns="0" tIns="0" rIns="0" bIns="0" anchor="b" anchorCtr="0">
            <a:noAutofit/>
          </a:bodyPr>
          <a:lstStyle>
            <a:lvl1pPr algn="l">
              <a:lnSpc>
                <a:spcPts val="3300"/>
              </a:lnSpc>
              <a:defRPr sz="3600" b="1" cap="all" baseline="0">
                <a:solidFill>
                  <a:schemeClr val="bg1"/>
                </a:solidFill>
                <a:latin typeface="+mn-lt"/>
              </a:defRPr>
            </a:lvl1pPr>
          </a:lstStyle>
          <a:p>
            <a:r>
              <a:rPr lang="en-US"/>
              <a:t>Divider Slide 2</a:t>
            </a:r>
          </a:p>
        </p:txBody>
      </p:sp>
      <p:sp>
        <p:nvSpPr>
          <p:cNvPr id="7" name="Subtitle 2">
            <a:extLst>
              <a:ext uri="{FF2B5EF4-FFF2-40B4-BE49-F238E27FC236}">
                <a16:creationId xmlns:a16="http://schemas.microsoft.com/office/drawing/2014/main" id="{B9ABB0DB-B145-4B6D-9005-99E6F0788B04}"/>
              </a:ext>
            </a:extLst>
          </p:cNvPr>
          <p:cNvSpPr>
            <a:spLocks noGrp="1"/>
          </p:cNvSpPr>
          <p:nvPr userDrawn="1">
            <p:ph type="subTitle" idx="1" hasCustomPrompt="1"/>
          </p:nvPr>
        </p:nvSpPr>
        <p:spPr>
          <a:xfrm>
            <a:off x="885826" y="3313583"/>
            <a:ext cx="4343399" cy="230833"/>
          </a:xfrm>
          <a:prstGeom prst="rect">
            <a:avLst/>
          </a:prstGeom>
        </p:spPr>
        <p:txBody>
          <a:bodyPr lIns="0" tIns="0" rIns="0" bIns="0">
            <a:normAutofit/>
          </a:bodyPr>
          <a:lstStyle>
            <a:lvl1pPr marL="0" indent="0" algn="l">
              <a:lnSpc>
                <a:spcPct val="100000"/>
              </a:lnSpc>
              <a:spcBef>
                <a:spcPts val="0"/>
              </a:spcBef>
              <a:buNone/>
              <a:defRPr sz="1500">
                <a:solidFill>
                  <a:schemeClr val="bg1"/>
                </a:solidFill>
                <a:latin typeface="+mn-lt"/>
              </a:defRPr>
            </a:lvl1pPr>
            <a:lvl2pPr marL="257163" indent="0" algn="ctr">
              <a:buNone/>
              <a:defRPr sz="1125"/>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3" indent="0" algn="ctr">
              <a:buNone/>
              <a:defRPr sz="900"/>
            </a:lvl7pPr>
            <a:lvl8pPr marL="1800135" indent="0" algn="ctr">
              <a:buNone/>
              <a:defRPr sz="900"/>
            </a:lvl8pPr>
            <a:lvl9pPr marL="2057298" indent="0" algn="ctr">
              <a:buNone/>
              <a:defRPr sz="900"/>
            </a:lvl9pPr>
          </a:lstStyle>
          <a:p>
            <a:r>
              <a:rPr lang="en-US"/>
              <a:t>Subtitle</a:t>
            </a:r>
          </a:p>
        </p:txBody>
      </p:sp>
      <p:cxnSp>
        <p:nvCxnSpPr>
          <p:cNvPr id="4" name="Straight Connector 3">
            <a:extLst>
              <a:ext uri="{FF2B5EF4-FFF2-40B4-BE49-F238E27FC236}">
                <a16:creationId xmlns:a16="http://schemas.microsoft.com/office/drawing/2014/main" id="{5238D6B6-2E25-4C49-AF0F-E1E837869FF7}"/>
              </a:ext>
            </a:extLst>
          </p:cNvPr>
          <p:cNvCxnSpPr>
            <a:cxnSpLocks/>
          </p:cNvCxnSpPr>
          <p:nvPr userDrawn="1"/>
        </p:nvCxnSpPr>
        <p:spPr>
          <a:xfrm>
            <a:off x="819150" y="1"/>
            <a:ext cx="0" cy="40873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object&#10;&#10;Description automatically generated">
            <a:extLst>
              <a:ext uri="{FF2B5EF4-FFF2-40B4-BE49-F238E27FC236}">
                <a16:creationId xmlns:a16="http://schemas.microsoft.com/office/drawing/2014/main" id="{F84A8AE1-8D69-4AF8-8DB5-74455AA6D454}"/>
              </a:ext>
            </a:extLst>
          </p:cNvPr>
          <p:cNvPicPr>
            <a:picLocks noChangeAspect="1"/>
          </p:cNvPicPr>
          <p:nvPr userDrawn="1"/>
        </p:nvPicPr>
        <p:blipFill>
          <a:blip r:embed="rId3"/>
          <a:stretch>
            <a:fillRect/>
          </a:stretch>
        </p:blipFill>
        <p:spPr>
          <a:xfrm>
            <a:off x="7622382" y="4515819"/>
            <a:ext cx="1293017" cy="388051"/>
          </a:xfrm>
          <a:prstGeom prst="rect">
            <a:avLst/>
          </a:prstGeom>
        </p:spPr>
      </p:pic>
    </p:spTree>
    <p:extLst>
      <p:ext uri="{BB962C8B-B14F-4D97-AF65-F5344CB8AC3E}">
        <p14:creationId xmlns:p14="http://schemas.microsoft.com/office/powerpoint/2010/main" val="35259602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488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F3EB6B-08A5-154E-B997-6323DB7B47CC}" type="slidenum">
              <a:rPr lang="en-US" smtClean="0"/>
              <a:t>‹#›</a:t>
            </a:fld>
            <a:endParaRPr lang="en-US"/>
          </a:p>
        </p:txBody>
      </p:sp>
    </p:spTree>
    <p:extLst>
      <p:ext uri="{BB962C8B-B14F-4D97-AF65-F5344CB8AC3E}">
        <p14:creationId xmlns:p14="http://schemas.microsoft.com/office/powerpoint/2010/main" val="37091431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7" name="Title 1"/>
          <p:cNvSpPr>
            <a:spLocks noGrp="1"/>
          </p:cNvSpPr>
          <p:nvPr>
            <p:ph type="title"/>
          </p:nvPr>
        </p:nvSpPr>
        <p:spPr>
          <a:xfrm>
            <a:off x="457201" y="758852"/>
            <a:ext cx="5613662" cy="557213"/>
          </a:xfrm>
          <a:prstGeom prst="rect">
            <a:avLst/>
          </a:prstGeom>
          <a:effectLst>
            <a:outerShdw blurRad="25400" dist="38100" dir="2700000" algn="tl" rotWithShape="0">
              <a:prstClr val="black">
                <a:alpha val="40000"/>
              </a:prstClr>
            </a:outerShdw>
          </a:effectLst>
        </p:spPr>
        <p:txBody>
          <a:bodyPr lIns="0" tIns="0" rIns="0" bIns="0" anchor="b">
            <a:normAutofit/>
          </a:bodyPr>
          <a:lstStyle>
            <a:lvl1pPr algn="l">
              <a:defRPr sz="1800" b="1" i="0" baseline="0">
                <a:solidFill>
                  <a:schemeClr val="bg1"/>
                </a:solidFill>
                <a:latin typeface="Arial" charset="0"/>
                <a:ea typeface="Arial" charset="0"/>
                <a:cs typeface="Arial" charset="0"/>
              </a:defRPr>
            </a:lvl1pPr>
          </a:lstStyle>
          <a:p>
            <a:r>
              <a:rPr lang="en-US"/>
              <a:t>Click to edit Master title style</a:t>
            </a:r>
          </a:p>
        </p:txBody>
      </p:sp>
      <p:sp>
        <p:nvSpPr>
          <p:cNvPr id="8" name="Text Placeholder 5"/>
          <p:cNvSpPr>
            <a:spLocks noGrp="1"/>
          </p:cNvSpPr>
          <p:nvPr>
            <p:ph type="body" sz="quarter" idx="11"/>
          </p:nvPr>
        </p:nvSpPr>
        <p:spPr>
          <a:xfrm>
            <a:off x="457200" y="1362832"/>
            <a:ext cx="4814890" cy="385763"/>
          </a:xfrm>
          <a:prstGeom prst="rect">
            <a:avLst/>
          </a:prstGeom>
          <a:effectLst>
            <a:outerShdw blurRad="25400" dist="38100" dir="2700000" algn="tl" rotWithShape="0">
              <a:prstClr val="black">
                <a:alpha val="40000"/>
              </a:prstClr>
            </a:outerShdw>
          </a:effectLst>
        </p:spPr>
        <p:txBody>
          <a:bodyPr lIns="0" tIns="0" rIns="0" bIns="0">
            <a:normAutofit/>
          </a:bodyPr>
          <a:lstStyle>
            <a:lvl1pPr algn="l">
              <a:defRPr sz="1400" b="1" i="0" baseline="0">
                <a:solidFill>
                  <a:srgbClr val="EE3A43"/>
                </a:solidFill>
                <a:latin typeface="Arial" charset="0"/>
                <a:ea typeface="Arial" charset="0"/>
                <a:cs typeface="Arial" charset="0"/>
              </a:defRPr>
            </a:lvl1pPr>
          </a:lstStyle>
          <a:p>
            <a:pPr lvl="0"/>
            <a:r>
              <a:rPr lang="en-US"/>
              <a:t>Edit Master text styles</a:t>
            </a:r>
          </a:p>
        </p:txBody>
      </p:sp>
      <p:sp>
        <p:nvSpPr>
          <p:cNvPr id="5" name="Text Box 4"/>
          <p:cNvSpPr txBox="1">
            <a:spLocks noGrp="1" noChangeArrowheads="1"/>
          </p:cNvSpPr>
          <p:nvPr>
            <p:ph type="sldNum" sz="quarter" idx="10"/>
          </p:nvPr>
        </p:nvSpPr>
        <p:spPr bwMode="auto">
          <a:xfrm>
            <a:off x="298446" y="4736767"/>
            <a:ext cx="155575" cy="1905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0" tIns="0" rIns="0" bIns="0" numCol="1" anchor="t" anchorCtr="0" compatLnSpc="1">
            <a:prstTxWarp prst="textNoShape">
              <a:avLst/>
            </a:prstTxWarp>
          </a:bodyPr>
          <a:lstStyle>
            <a:lvl1pPr algn="l">
              <a:defRPr sz="600">
                <a:solidFill>
                  <a:schemeClr val="bg1">
                    <a:lumMod val="50000"/>
                  </a:schemeClr>
                </a:solidFill>
                <a:latin typeface="Arial" charset="0"/>
                <a:ea typeface="Arial" charset="0"/>
                <a:cs typeface="Arial" charset="0"/>
                <a:sym typeface="Gotham Book"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a:defRPr/>
            </a:pPr>
            <a:fld id="{CC147036-E198-D44C-AE07-9867126145A4}" type="slidenum">
              <a:rPr lang="en-US" smtClean="0"/>
              <a:pPr>
                <a:defRPr/>
              </a:pPr>
              <a:t>‹#›</a:t>
            </a:fld>
            <a:endParaRPr lang="en-US"/>
          </a:p>
        </p:txBody>
      </p:sp>
      <p:pic>
        <p:nvPicPr>
          <p:cNvPr id="17" name="Picture 16">
            <a:extLst>
              <a:ext uri="{FF2B5EF4-FFF2-40B4-BE49-F238E27FC236}">
                <a16:creationId xmlns:a16="http://schemas.microsoft.com/office/drawing/2014/main" id="{F8DB092C-5E3C-46DE-BF5B-20144E7A581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15625"/>
          <a:stretch/>
        </p:blipFill>
        <p:spPr>
          <a:xfrm>
            <a:off x="0" y="0"/>
            <a:ext cx="9144000" cy="5143500"/>
          </a:xfrm>
          <a:prstGeom prst="rect">
            <a:avLst/>
          </a:prstGeom>
        </p:spPr>
      </p:pic>
      <p:pic>
        <p:nvPicPr>
          <p:cNvPr id="20" name="Picture 19">
            <a:extLst>
              <a:ext uri="{FF2B5EF4-FFF2-40B4-BE49-F238E27FC236}">
                <a16:creationId xmlns:a16="http://schemas.microsoft.com/office/drawing/2014/main" id="{301F71F7-38CC-4C91-AC47-4E4C65FE92A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67083" y="257765"/>
            <a:ext cx="1185530" cy="253905"/>
          </a:xfrm>
          <a:prstGeom prst="rect">
            <a:avLst/>
          </a:prstGeom>
        </p:spPr>
      </p:pic>
    </p:spTree>
    <p:extLst>
      <p:ext uri="{BB962C8B-B14F-4D97-AF65-F5344CB8AC3E}">
        <p14:creationId xmlns:p14="http://schemas.microsoft.com/office/powerpoint/2010/main" val="181927077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itle 1"/>
          <p:cNvSpPr>
            <a:spLocks noGrp="1"/>
          </p:cNvSpPr>
          <p:nvPr>
            <p:ph type="title"/>
          </p:nvPr>
        </p:nvSpPr>
        <p:spPr>
          <a:xfrm>
            <a:off x="457201" y="758852"/>
            <a:ext cx="5613662" cy="557213"/>
          </a:xfrm>
          <a:prstGeom prst="rect">
            <a:avLst/>
          </a:prstGeom>
          <a:effectLst>
            <a:outerShdw blurRad="25400" dist="38100" dir="2700000" algn="tl" rotWithShape="0">
              <a:prstClr val="black">
                <a:alpha val="40000"/>
              </a:prstClr>
            </a:outerShdw>
          </a:effectLst>
        </p:spPr>
        <p:txBody>
          <a:bodyPr lIns="0" tIns="0" rIns="0" bIns="0" anchor="b">
            <a:normAutofit/>
          </a:bodyPr>
          <a:lstStyle>
            <a:lvl1pPr algn="l">
              <a:defRPr sz="1800" b="1" i="0" baseline="0">
                <a:solidFill>
                  <a:schemeClr val="bg1"/>
                </a:solidFill>
                <a:latin typeface="Arial" charset="0"/>
                <a:ea typeface="Arial" charset="0"/>
                <a:cs typeface="Arial" charset="0"/>
              </a:defRPr>
            </a:lvl1pPr>
          </a:lstStyle>
          <a:p>
            <a:r>
              <a:rPr lang="en-US"/>
              <a:t>Click to edit Master title style</a:t>
            </a:r>
          </a:p>
        </p:txBody>
      </p:sp>
      <p:sp>
        <p:nvSpPr>
          <p:cNvPr id="8" name="Text Placeholder 5"/>
          <p:cNvSpPr>
            <a:spLocks noGrp="1"/>
          </p:cNvSpPr>
          <p:nvPr>
            <p:ph type="body" sz="quarter" idx="11"/>
          </p:nvPr>
        </p:nvSpPr>
        <p:spPr>
          <a:xfrm>
            <a:off x="457200" y="1362832"/>
            <a:ext cx="4814890" cy="385763"/>
          </a:xfrm>
          <a:prstGeom prst="rect">
            <a:avLst/>
          </a:prstGeom>
          <a:effectLst>
            <a:outerShdw blurRad="25400" dist="38100" dir="2700000" algn="tl" rotWithShape="0">
              <a:prstClr val="black">
                <a:alpha val="40000"/>
              </a:prstClr>
            </a:outerShdw>
          </a:effectLst>
        </p:spPr>
        <p:txBody>
          <a:bodyPr lIns="0" tIns="0" rIns="0" bIns="0">
            <a:normAutofit/>
          </a:bodyPr>
          <a:lstStyle>
            <a:lvl1pPr algn="l">
              <a:defRPr sz="1400" b="1" i="0" baseline="0">
                <a:solidFill>
                  <a:srgbClr val="EE3A43"/>
                </a:solidFill>
                <a:latin typeface="Arial" charset="0"/>
                <a:ea typeface="Arial" charset="0"/>
                <a:cs typeface="Arial" charset="0"/>
              </a:defRPr>
            </a:lvl1pPr>
          </a:lstStyle>
          <a:p>
            <a:pPr lvl="0"/>
            <a:r>
              <a:rPr lang="en-US"/>
              <a:t>Edit Master text styles</a:t>
            </a:r>
          </a:p>
        </p:txBody>
      </p:sp>
    </p:spTree>
    <p:extLst>
      <p:ext uri="{BB962C8B-B14F-4D97-AF65-F5344CB8AC3E}">
        <p14:creationId xmlns:p14="http://schemas.microsoft.com/office/powerpoint/2010/main" val="157628586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itle 1"/>
          <p:cNvSpPr>
            <a:spLocks noGrp="1"/>
          </p:cNvSpPr>
          <p:nvPr>
            <p:ph type="title"/>
          </p:nvPr>
        </p:nvSpPr>
        <p:spPr>
          <a:xfrm>
            <a:off x="457201" y="758852"/>
            <a:ext cx="5613662" cy="557213"/>
          </a:xfrm>
          <a:prstGeom prst="rect">
            <a:avLst/>
          </a:prstGeom>
          <a:effectLst>
            <a:outerShdw blurRad="25400" dist="38100" dir="2700000" algn="tl" rotWithShape="0">
              <a:prstClr val="black">
                <a:alpha val="40000"/>
              </a:prstClr>
            </a:outerShdw>
          </a:effectLst>
        </p:spPr>
        <p:txBody>
          <a:bodyPr lIns="0" tIns="0" rIns="0" bIns="0" anchor="b">
            <a:normAutofit/>
          </a:bodyPr>
          <a:lstStyle>
            <a:lvl1pPr algn="l">
              <a:defRPr sz="1800" b="1" i="0" baseline="0">
                <a:solidFill>
                  <a:schemeClr val="bg1"/>
                </a:solidFill>
                <a:latin typeface="Arial" charset="0"/>
                <a:ea typeface="Arial" charset="0"/>
                <a:cs typeface="Arial" charset="0"/>
              </a:defRPr>
            </a:lvl1pPr>
          </a:lstStyle>
          <a:p>
            <a:r>
              <a:rPr lang="en-US"/>
              <a:t>Click to edit Master title style</a:t>
            </a:r>
          </a:p>
        </p:txBody>
      </p:sp>
      <p:sp>
        <p:nvSpPr>
          <p:cNvPr id="8" name="Text Placeholder 5"/>
          <p:cNvSpPr>
            <a:spLocks noGrp="1"/>
          </p:cNvSpPr>
          <p:nvPr>
            <p:ph type="body" sz="quarter" idx="11"/>
          </p:nvPr>
        </p:nvSpPr>
        <p:spPr>
          <a:xfrm>
            <a:off x="457200" y="1362832"/>
            <a:ext cx="4814890" cy="385763"/>
          </a:xfrm>
          <a:prstGeom prst="rect">
            <a:avLst/>
          </a:prstGeom>
          <a:effectLst>
            <a:outerShdw blurRad="25400" dist="38100" dir="2700000" algn="tl" rotWithShape="0">
              <a:prstClr val="black">
                <a:alpha val="40000"/>
              </a:prstClr>
            </a:outerShdw>
          </a:effectLst>
        </p:spPr>
        <p:txBody>
          <a:bodyPr lIns="0" tIns="0" rIns="0" bIns="0">
            <a:normAutofit/>
          </a:bodyPr>
          <a:lstStyle>
            <a:lvl1pPr algn="l">
              <a:defRPr sz="1400" b="1" i="0" baseline="0">
                <a:solidFill>
                  <a:srgbClr val="EE3A43"/>
                </a:solidFill>
                <a:latin typeface="Arial" charset="0"/>
                <a:ea typeface="Arial" charset="0"/>
                <a:cs typeface="Arial" charset="0"/>
              </a:defRPr>
            </a:lvl1pPr>
          </a:lstStyle>
          <a:p>
            <a:pPr lvl="0"/>
            <a:r>
              <a:rPr lang="en-US"/>
              <a:t>Edit Master text styles</a:t>
            </a:r>
          </a:p>
        </p:txBody>
      </p:sp>
    </p:spTree>
    <p:extLst>
      <p:ext uri="{BB962C8B-B14F-4D97-AF65-F5344CB8AC3E}">
        <p14:creationId xmlns:p14="http://schemas.microsoft.com/office/powerpoint/2010/main" val="414185458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2387" y="0"/>
            <a:ext cx="7186613" cy="571500"/>
          </a:xfrm>
          <a:prstGeom prst="rect">
            <a:avLst/>
          </a:prstGeom>
        </p:spPr>
        <p:txBody>
          <a:bodyPr vert="horz" lIns="51432" tIns="25716" rIns="51432" bIns="25716" anchor="ctr"/>
          <a:lstStyle>
            <a:lvl1pPr algn="l">
              <a:defRPr sz="1800" b="1" i="0">
                <a:solidFill>
                  <a:schemeClr val="tx1"/>
                </a:solidFill>
                <a:latin typeface="Arial" charset="0"/>
                <a:ea typeface="Arial" charset="0"/>
                <a:cs typeface="Arial" charset="0"/>
              </a:defRPr>
            </a:lvl1pPr>
          </a:lstStyle>
          <a:p>
            <a:r>
              <a:rPr lang="en-US"/>
              <a:t>Click to edit Master title style</a:t>
            </a:r>
          </a:p>
        </p:txBody>
      </p:sp>
      <p:sp>
        <p:nvSpPr>
          <p:cNvPr id="7" name="Content Placeholder 2"/>
          <p:cNvSpPr>
            <a:spLocks noGrp="1"/>
          </p:cNvSpPr>
          <p:nvPr>
            <p:ph idx="1"/>
          </p:nvPr>
        </p:nvSpPr>
        <p:spPr>
          <a:xfrm>
            <a:off x="454021" y="688671"/>
            <a:ext cx="8408144" cy="3751806"/>
          </a:xfrm>
          <a:prstGeom prst="rect">
            <a:avLst/>
          </a:prstGeom>
        </p:spPr>
        <p:txBody>
          <a:bodyPr lIns="0" tIns="0" rIns="0" bIns="0"/>
          <a:lstStyle>
            <a:lvl1pPr marL="182876" indent="-182876" algn="l">
              <a:lnSpc>
                <a:spcPct val="100000"/>
              </a:lnSpc>
              <a:spcBef>
                <a:spcPts val="300"/>
              </a:spcBef>
              <a:spcAft>
                <a:spcPts val="0"/>
              </a:spcAft>
              <a:buClr>
                <a:schemeClr val="bg1">
                  <a:lumMod val="50000"/>
                </a:schemeClr>
              </a:buClr>
              <a:buSzPct val="80000"/>
              <a:buFont typeface="Arial" charset="0"/>
              <a:buChar char="•"/>
              <a:defRPr sz="1350" b="1" i="0">
                <a:solidFill>
                  <a:schemeClr val="tx1">
                    <a:lumMod val="50000"/>
                    <a:lumOff val="50000"/>
                  </a:schemeClr>
                </a:solidFill>
                <a:latin typeface="Arial" charset="0"/>
                <a:ea typeface="Arial" charset="0"/>
                <a:cs typeface="Arial" charset="0"/>
              </a:defRPr>
            </a:lvl1pPr>
            <a:lvl2pPr marL="365751" indent="-182876" algn="l">
              <a:lnSpc>
                <a:spcPct val="100000"/>
              </a:lnSpc>
              <a:spcBef>
                <a:spcPts val="300"/>
              </a:spcBef>
              <a:spcAft>
                <a:spcPts val="0"/>
              </a:spcAft>
              <a:buClr>
                <a:schemeClr val="bg1">
                  <a:lumMod val="50000"/>
                </a:schemeClr>
              </a:buClr>
              <a:buSzPct val="80000"/>
              <a:buFont typeface="Lucida Grande"/>
              <a:buChar char="-"/>
              <a:defRPr sz="1200" b="0" i="0" baseline="0">
                <a:solidFill>
                  <a:schemeClr val="tx1">
                    <a:lumMod val="50000"/>
                    <a:lumOff val="50000"/>
                  </a:schemeClr>
                </a:solidFill>
                <a:latin typeface="Arial" charset="0"/>
                <a:ea typeface="Arial" charset="0"/>
                <a:cs typeface="Arial" charset="0"/>
              </a:defRPr>
            </a:lvl2pPr>
            <a:lvl3pPr marL="457189" indent="-182876" algn="l">
              <a:lnSpc>
                <a:spcPct val="100000"/>
              </a:lnSpc>
              <a:spcBef>
                <a:spcPts val="300"/>
              </a:spcBef>
              <a:spcAft>
                <a:spcPts val="0"/>
              </a:spcAft>
              <a:buClr>
                <a:schemeClr val="bg1">
                  <a:lumMod val="50000"/>
                </a:schemeClr>
              </a:buClr>
              <a:buSzPct val="80000"/>
              <a:buFont typeface="Courier New"/>
              <a:buChar char="o"/>
              <a:defRPr sz="1200" b="0" i="0">
                <a:solidFill>
                  <a:schemeClr val="tx1">
                    <a:lumMod val="50000"/>
                    <a:lumOff val="50000"/>
                  </a:schemeClr>
                </a:solidFill>
                <a:latin typeface="Arial" charset="0"/>
                <a:ea typeface="Arial" charset="0"/>
                <a:cs typeface="Arial" charset="0"/>
              </a:defRPr>
            </a:lvl3pPr>
            <a:lvl4pPr marL="548627" indent="-182876" algn="l">
              <a:lnSpc>
                <a:spcPct val="100000"/>
              </a:lnSpc>
              <a:spcBef>
                <a:spcPts val="300"/>
              </a:spcBef>
              <a:spcAft>
                <a:spcPts val="0"/>
              </a:spcAft>
              <a:buClr>
                <a:schemeClr val="bg1">
                  <a:lumMod val="50000"/>
                </a:schemeClr>
              </a:buClr>
              <a:buSzPct val="80000"/>
              <a:buFont typeface="Wingdings" charset="2"/>
              <a:buChar char="Ø"/>
              <a:defRPr sz="1200" b="0" i="0">
                <a:solidFill>
                  <a:schemeClr val="tx1">
                    <a:lumMod val="50000"/>
                    <a:lumOff val="50000"/>
                  </a:schemeClr>
                </a:solidFill>
                <a:latin typeface="Arial" charset="0"/>
                <a:ea typeface="Arial" charset="0"/>
                <a:cs typeface="Arial" charset="0"/>
              </a:defRPr>
            </a:lvl4pPr>
            <a:lvl5pPr marL="640064" indent="-182876" algn="l">
              <a:lnSpc>
                <a:spcPct val="100000"/>
              </a:lnSpc>
              <a:spcBef>
                <a:spcPts val="300"/>
              </a:spcBef>
              <a:spcAft>
                <a:spcPts val="0"/>
              </a:spcAft>
              <a:buClr>
                <a:schemeClr val="bg1">
                  <a:lumMod val="50000"/>
                </a:schemeClr>
              </a:buClr>
              <a:buSzPct val="80000"/>
              <a:buFont typeface="Wingdings" charset="2"/>
              <a:buChar char="v"/>
              <a:defRPr sz="1200" b="0" i="0">
                <a:solidFill>
                  <a:schemeClr val="tx1">
                    <a:lumMod val="50000"/>
                    <a:lumOff val="50000"/>
                  </a:schemeClr>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Box 4"/>
          <p:cNvSpPr txBox="1">
            <a:spLocks noGrp="1" noChangeArrowheads="1"/>
          </p:cNvSpPr>
          <p:nvPr>
            <p:ph type="sldNum" sz="quarter" idx="10"/>
          </p:nvPr>
        </p:nvSpPr>
        <p:spPr bwMode="auto">
          <a:xfrm>
            <a:off x="298446" y="4736767"/>
            <a:ext cx="155575" cy="1905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0" tIns="0" rIns="0" bIns="0" numCol="1" anchor="t" anchorCtr="0" compatLnSpc="1">
            <a:prstTxWarp prst="textNoShape">
              <a:avLst/>
            </a:prstTxWarp>
          </a:bodyPr>
          <a:lstStyle>
            <a:lvl1pPr algn="l">
              <a:defRPr sz="600">
                <a:solidFill>
                  <a:schemeClr val="bg1">
                    <a:lumMod val="50000"/>
                  </a:schemeClr>
                </a:solidFill>
                <a:latin typeface="Arial" charset="0"/>
                <a:ea typeface="Arial" charset="0"/>
                <a:cs typeface="Arial" charset="0"/>
                <a:sym typeface="Gotham Book"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a:defRPr/>
            </a:pPr>
            <a:fld id="{CC147036-E198-D44C-AE07-9867126145A4}" type="slidenum">
              <a:rPr lang="en-US" smtClean="0"/>
              <a:pPr>
                <a:defRPr/>
              </a:pPr>
              <a:t>‹#›</a:t>
            </a:fld>
            <a:endParaRPr lang="en-US"/>
          </a:p>
        </p:txBody>
      </p:sp>
      <p:pic>
        <p:nvPicPr>
          <p:cNvPr id="8" name="Picture 7">
            <a:extLst>
              <a:ext uri="{FF2B5EF4-FFF2-40B4-BE49-F238E27FC236}">
                <a16:creationId xmlns:a16="http://schemas.microsoft.com/office/drawing/2014/main" id="{2FBC3B7A-7FE7-49DB-BD43-FDB76C4DB7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58772" y="4832017"/>
            <a:ext cx="406785" cy="274320"/>
          </a:xfrm>
          <a:prstGeom prst="rect">
            <a:avLst/>
          </a:prstGeom>
        </p:spPr>
      </p:pic>
    </p:spTree>
    <p:extLst>
      <p:ext uri="{BB962C8B-B14F-4D97-AF65-F5344CB8AC3E}">
        <p14:creationId xmlns:p14="http://schemas.microsoft.com/office/powerpoint/2010/main" val="341961197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B570700-003C-44E4-8A0B-8F6899BD9A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70591" y="0"/>
            <a:ext cx="765004" cy="5143500"/>
          </a:xfrm>
          <a:prstGeom prst="rect">
            <a:avLst/>
          </a:prstGeom>
        </p:spPr>
      </p:pic>
      <p:sp>
        <p:nvSpPr>
          <p:cNvPr id="29" name="Rectangle 28">
            <a:extLst>
              <a:ext uri="{FF2B5EF4-FFF2-40B4-BE49-F238E27FC236}">
                <a16:creationId xmlns:a16="http://schemas.microsoft.com/office/drawing/2014/main" id="{9613CF95-D525-4450-8878-565D0877EC4F}"/>
              </a:ext>
            </a:extLst>
          </p:cNvPr>
          <p:cNvSpPr/>
          <p:nvPr userDrawn="1"/>
        </p:nvSpPr>
        <p:spPr>
          <a:xfrm>
            <a:off x="0" y="722140"/>
            <a:ext cx="9144000" cy="369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6078179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7D5E657-59BB-344F-92E1-F7ADEB9F7C54}" type="slidenum">
              <a:rPr lang="en-US" smtClean="0"/>
              <a:pPr/>
              <a:t>‹#›</a:t>
            </a:fld>
            <a:endParaRPr lang="en-US"/>
          </a:p>
        </p:txBody>
      </p:sp>
      <p:pic>
        <p:nvPicPr>
          <p:cNvPr id="8" name="Picture 7" descr="Background pattern&#10;&#10;Description automatically generated">
            <a:extLst>
              <a:ext uri="{FF2B5EF4-FFF2-40B4-BE49-F238E27FC236}">
                <a16:creationId xmlns:a16="http://schemas.microsoft.com/office/drawing/2014/main" id="{446E235D-254D-463C-8F45-01AD0B01F5F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70591" y="0"/>
            <a:ext cx="765004" cy="5143500"/>
          </a:xfrm>
          <a:prstGeom prst="rect">
            <a:avLst/>
          </a:prstGeom>
        </p:spPr>
      </p:pic>
    </p:spTree>
    <p:extLst>
      <p:ext uri="{BB962C8B-B14F-4D97-AF65-F5344CB8AC3E}">
        <p14:creationId xmlns:p14="http://schemas.microsoft.com/office/powerpoint/2010/main" val="138153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8419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2387" y="0"/>
            <a:ext cx="7186613" cy="571500"/>
          </a:xfrm>
          <a:prstGeom prst="rect">
            <a:avLst/>
          </a:prstGeom>
        </p:spPr>
        <p:txBody>
          <a:bodyPr vert="horz" lIns="51432" tIns="25716" rIns="51432" bIns="25716" anchor="ctr"/>
          <a:lstStyle>
            <a:lvl1pPr algn="l">
              <a:defRPr sz="1800" b="1" i="0">
                <a:solidFill>
                  <a:schemeClr val="bg1"/>
                </a:solidFill>
                <a:latin typeface="Arial" charset="0"/>
                <a:ea typeface="Arial" charset="0"/>
                <a:cs typeface="Arial" charset="0"/>
              </a:defRPr>
            </a:lvl1pPr>
          </a:lstStyle>
          <a:p>
            <a:r>
              <a:rPr lang="en-US"/>
              <a:t>Click to edit Master title style</a:t>
            </a:r>
          </a:p>
        </p:txBody>
      </p:sp>
      <p:sp>
        <p:nvSpPr>
          <p:cNvPr id="7" name="Content Placeholder 2"/>
          <p:cNvSpPr>
            <a:spLocks noGrp="1"/>
          </p:cNvSpPr>
          <p:nvPr>
            <p:ph idx="1"/>
          </p:nvPr>
        </p:nvSpPr>
        <p:spPr>
          <a:xfrm>
            <a:off x="454021" y="688671"/>
            <a:ext cx="8408144" cy="3751806"/>
          </a:xfrm>
          <a:prstGeom prst="rect">
            <a:avLst/>
          </a:prstGeom>
        </p:spPr>
        <p:txBody>
          <a:bodyPr lIns="0" tIns="0" rIns="0" bIns="0"/>
          <a:lstStyle>
            <a:lvl1pPr marL="182876" indent="-182876">
              <a:lnSpc>
                <a:spcPct val="100000"/>
              </a:lnSpc>
              <a:spcBef>
                <a:spcPts val="300"/>
              </a:spcBef>
              <a:spcAft>
                <a:spcPts val="0"/>
              </a:spcAft>
              <a:buClr>
                <a:schemeClr val="bg1">
                  <a:lumMod val="50000"/>
                </a:schemeClr>
              </a:buClr>
              <a:buSzPct val="80000"/>
              <a:buFont typeface="Arial" charset="0"/>
              <a:buChar char="•"/>
              <a:defRPr sz="1200" b="0" i="0">
                <a:solidFill>
                  <a:schemeClr val="bg1"/>
                </a:solidFill>
                <a:latin typeface="Arial" charset="0"/>
                <a:ea typeface="Arial" charset="0"/>
                <a:cs typeface="Arial" charset="0"/>
              </a:defRPr>
            </a:lvl1pPr>
            <a:lvl2pPr marL="365751" indent="-182876">
              <a:lnSpc>
                <a:spcPct val="100000"/>
              </a:lnSpc>
              <a:spcBef>
                <a:spcPts val="300"/>
              </a:spcBef>
              <a:spcAft>
                <a:spcPts val="0"/>
              </a:spcAft>
              <a:buClr>
                <a:schemeClr val="bg1">
                  <a:lumMod val="50000"/>
                </a:schemeClr>
              </a:buClr>
              <a:buSzPct val="80000"/>
              <a:buFont typeface="Lucida Grande"/>
              <a:buChar char="-"/>
              <a:defRPr sz="1200" b="0" i="0" baseline="0">
                <a:solidFill>
                  <a:schemeClr val="bg1">
                    <a:lumMod val="75000"/>
                  </a:schemeClr>
                </a:solidFill>
                <a:latin typeface="Arial" charset="0"/>
                <a:ea typeface="Arial" charset="0"/>
                <a:cs typeface="Arial" charset="0"/>
              </a:defRPr>
            </a:lvl2pPr>
            <a:lvl3pPr marL="457189" indent="-182876">
              <a:lnSpc>
                <a:spcPct val="100000"/>
              </a:lnSpc>
              <a:spcBef>
                <a:spcPts val="300"/>
              </a:spcBef>
              <a:spcAft>
                <a:spcPts val="0"/>
              </a:spcAft>
              <a:buClr>
                <a:schemeClr val="bg1">
                  <a:lumMod val="50000"/>
                </a:schemeClr>
              </a:buClr>
              <a:buSzPct val="80000"/>
              <a:buFont typeface="Courier New"/>
              <a:buChar char="o"/>
              <a:defRPr sz="1200" b="0" i="0">
                <a:solidFill>
                  <a:schemeClr val="bg1">
                    <a:lumMod val="75000"/>
                  </a:schemeClr>
                </a:solidFill>
                <a:latin typeface="Arial" charset="0"/>
                <a:ea typeface="Arial" charset="0"/>
                <a:cs typeface="Arial" charset="0"/>
              </a:defRPr>
            </a:lvl3pPr>
            <a:lvl4pPr marL="548627" indent="-182876">
              <a:lnSpc>
                <a:spcPct val="100000"/>
              </a:lnSpc>
              <a:spcBef>
                <a:spcPts val="300"/>
              </a:spcBef>
              <a:spcAft>
                <a:spcPts val="0"/>
              </a:spcAft>
              <a:buClr>
                <a:schemeClr val="bg1">
                  <a:lumMod val="50000"/>
                </a:schemeClr>
              </a:buClr>
              <a:buSzPct val="80000"/>
              <a:buFont typeface="Wingdings" charset="2"/>
              <a:buChar char="Ø"/>
              <a:defRPr sz="1200" b="0" i="0">
                <a:solidFill>
                  <a:schemeClr val="bg1">
                    <a:lumMod val="75000"/>
                  </a:schemeClr>
                </a:solidFill>
                <a:latin typeface="Arial" charset="0"/>
                <a:ea typeface="Arial" charset="0"/>
                <a:cs typeface="Arial" charset="0"/>
              </a:defRPr>
            </a:lvl4pPr>
            <a:lvl5pPr marL="640064" indent="-182876">
              <a:lnSpc>
                <a:spcPct val="100000"/>
              </a:lnSpc>
              <a:spcBef>
                <a:spcPts val="300"/>
              </a:spcBef>
              <a:spcAft>
                <a:spcPts val="0"/>
              </a:spcAft>
              <a:buClr>
                <a:schemeClr val="bg1">
                  <a:lumMod val="50000"/>
                </a:schemeClr>
              </a:buClr>
              <a:buSzPct val="80000"/>
              <a:buFont typeface="Wingdings" charset="2"/>
              <a:buChar char="v"/>
              <a:defRPr sz="1200" b="0" i="0">
                <a:solidFill>
                  <a:schemeClr val="bg1">
                    <a:lumMod val="75000"/>
                  </a:schemeClr>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Box 4">
            <a:extLst>
              <a:ext uri="{FF2B5EF4-FFF2-40B4-BE49-F238E27FC236}">
                <a16:creationId xmlns:a16="http://schemas.microsoft.com/office/drawing/2014/main" id="{66FFCE5B-DB3A-1A44-9D2E-85A45484FED4}"/>
              </a:ext>
            </a:extLst>
          </p:cNvPr>
          <p:cNvSpPr txBox="1">
            <a:spLocks noGrp="1" noChangeArrowheads="1"/>
          </p:cNvSpPr>
          <p:nvPr>
            <p:ph type="sldNum" sz="quarter" idx="10"/>
          </p:nvPr>
        </p:nvSpPr>
        <p:spPr bwMode="auto">
          <a:xfrm>
            <a:off x="197611" y="4870129"/>
            <a:ext cx="155575" cy="1905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0" tIns="0" rIns="0" bIns="0" numCol="1" anchor="t" anchorCtr="0" compatLnSpc="1">
            <a:prstTxWarp prst="textNoShape">
              <a:avLst/>
            </a:prstTxWarp>
          </a:bodyPr>
          <a:lstStyle>
            <a:lvl1pPr algn="r">
              <a:defRPr sz="500">
                <a:solidFill>
                  <a:schemeClr val="tx1">
                    <a:lumMod val="65000"/>
                    <a:lumOff val="35000"/>
                  </a:schemeClr>
                </a:solidFill>
                <a:latin typeface="Arial" charset="0"/>
                <a:ea typeface="Arial" charset="0"/>
                <a:cs typeface="Arial" charset="0"/>
                <a:sym typeface="Gotham Book"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a:defRPr/>
            </a:pPr>
            <a:fld id="{CC147036-E198-D44C-AE07-9867126145A4}" type="slidenum">
              <a:rPr lang="en-US" smtClean="0"/>
              <a:pPr>
                <a:defRPr/>
              </a:pPr>
              <a:t>‹#›</a:t>
            </a:fld>
            <a:endParaRPr lang="en-US"/>
          </a:p>
        </p:txBody>
      </p:sp>
    </p:spTree>
    <p:extLst>
      <p:ext uri="{BB962C8B-B14F-4D97-AF65-F5344CB8AC3E}">
        <p14:creationId xmlns:p14="http://schemas.microsoft.com/office/powerpoint/2010/main" val="40750041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929D4E-5855-43DB-8268-73F62A5BB963}"/>
              </a:ext>
            </a:extLst>
          </p:cNvPr>
          <p:cNvSpPr>
            <a:spLocks noGrp="1"/>
          </p:cNvSpPr>
          <p:nvPr userDrawn="1">
            <p:ph type="ctrTitle" hasCustomPrompt="1"/>
          </p:nvPr>
        </p:nvSpPr>
        <p:spPr>
          <a:xfrm>
            <a:off x="685801" y="861354"/>
            <a:ext cx="4343399" cy="1138896"/>
          </a:xfrm>
          <a:prstGeom prst="rect">
            <a:avLst/>
          </a:prstGeom>
        </p:spPr>
        <p:txBody>
          <a:bodyPr lIns="0" tIns="0" rIns="0" bIns="0" anchor="b" anchorCtr="0">
            <a:noAutofit/>
          </a:bodyPr>
          <a:lstStyle>
            <a:lvl1pPr algn="l">
              <a:lnSpc>
                <a:spcPts val="3300"/>
              </a:lnSpc>
              <a:defRPr sz="3600" b="1" cap="all" baseline="0">
                <a:solidFill>
                  <a:schemeClr val="bg1"/>
                </a:solidFill>
                <a:latin typeface="+mn-lt"/>
              </a:defRPr>
            </a:lvl1pPr>
          </a:lstStyle>
          <a:p>
            <a:r>
              <a:rPr lang="en-US"/>
              <a:t>Divider Slide 3</a:t>
            </a:r>
          </a:p>
        </p:txBody>
      </p:sp>
      <p:sp>
        <p:nvSpPr>
          <p:cNvPr id="7" name="Subtitle 2">
            <a:extLst>
              <a:ext uri="{FF2B5EF4-FFF2-40B4-BE49-F238E27FC236}">
                <a16:creationId xmlns:a16="http://schemas.microsoft.com/office/drawing/2014/main" id="{B9ABB0DB-B145-4B6D-9005-99E6F0788B04}"/>
              </a:ext>
            </a:extLst>
          </p:cNvPr>
          <p:cNvSpPr>
            <a:spLocks noGrp="1"/>
          </p:cNvSpPr>
          <p:nvPr userDrawn="1">
            <p:ph type="subTitle" idx="1" hasCustomPrompt="1"/>
          </p:nvPr>
        </p:nvSpPr>
        <p:spPr>
          <a:xfrm>
            <a:off x="685801" y="2146112"/>
            <a:ext cx="4343399" cy="230833"/>
          </a:xfrm>
          <a:prstGeom prst="rect">
            <a:avLst/>
          </a:prstGeom>
        </p:spPr>
        <p:txBody>
          <a:bodyPr lIns="0" tIns="0" rIns="0" bIns="0">
            <a:normAutofit/>
          </a:bodyPr>
          <a:lstStyle>
            <a:lvl1pPr marL="0" indent="0" algn="l">
              <a:lnSpc>
                <a:spcPct val="100000"/>
              </a:lnSpc>
              <a:spcBef>
                <a:spcPts val="0"/>
              </a:spcBef>
              <a:buNone/>
              <a:defRPr sz="1500">
                <a:solidFill>
                  <a:schemeClr val="bg1"/>
                </a:solidFill>
                <a:latin typeface="+mn-lt"/>
              </a:defRPr>
            </a:lvl1pPr>
            <a:lvl2pPr marL="257163" indent="0" algn="ctr">
              <a:buNone/>
              <a:defRPr sz="1125"/>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3" indent="0" algn="ctr">
              <a:buNone/>
              <a:defRPr sz="900"/>
            </a:lvl7pPr>
            <a:lvl8pPr marL="1800135" indent="0" algn="ctr">
              <a:buNone/>
              <a:defRPr sz="900"/>
            </a:lvl8pPr>
            <a:lvl9pPr marL="2057298" indent="0" algn="ctr">
              <a:buNone/>
              <a:defRPr sz="900"/>
            </a:lvl9pPr>
          </a:lstStyle>
          <a:p>
            <a:r>
              <a:rPr lang="en-US"/>
              <a:t>Subtitle</a:t>
            </a:r>
          </a:p>
        </p:txBody>
      </p:sp>
      <p:cxnSp>
        <p:nvCxnSpPr>
          <p:cNvPr id="4" name="Straight Connector 3">
            <a:extLst>
              <a:ext uri="{FF2B5EF4-FFF2-40B4-BE49-F238E27FC236}">
                <a16:creationId xmlns:a16="http://schemas.microsoft.com/office/drawing/2014/main" id="{5238D6B6-2E25-4C49-AF0F-E1E837869FF7}"/>
              </a:ext>
            </a:extLst>
          </p:cNvPr>
          <p:cNvCxnSpPr>
            <a:cxnSpLocks/>
          </p:cNvCxnSpPr>
          <p:nvPr userDrawn="1"/>
        </p:nvCxnSpPr>
        <p:spPr>
          <a:xfrm>
            <a:off x="619125" y="866775"/>
            <a:ext cx="0" cy="42767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object&#10;&#10;Description automatically generated">
            <a:extLst>
              <a:ext uri="{FF2B5EF4-FFF2-40B4-BE49-F238E27FC236}">
                <a16:creationId xmlns:a16="http://schemas.microsoft.com/office/drawing/2014/main" id="{F84A8AE1-8D69-4AF8-8DB5-74455AA6D454}"/>
              </a:ext>
            </a:extLst>
          </p:cNvPr>
          <p:cNvPicPr>
            <a:picLocks noChangeAspect="1"/>
          </p:cNvPicPr>
          <p:nvPr userDrawn="1"/>
        </p:nvPicPr>
        <p:blipFill>
          <a:blip r:embed="rId3"/>
          <a:stretch>
            <a:fillRect/>
          </a:stretch>
        </p:blipFill>
        <p:spPr>
          <a:xfrm>
            <a:off x="7622382" y="4515819"/>
            <a:ext cx="1293017" cy="388051"/>
          </a:xfrm>
          <a:prstGeom prst="rect">
            <a:avLst/>
          </a:prstGeom>
        </p:spPr>
      </p:pic>
    </p:spTree>
    <p:extLst>
      <p:ext uri="{BB962C8B-B14F-4D97-AF65-F5344CB8AC3E}">
        <p14:creationId xmlns:p14="http://schemas.microsoft.com/office/powerpoint/2010/main" val="33386941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8399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5C3576-33BF-4336-80D8-D558AFA550EA}"/>
              </a:ext>
            </a:extLst>
          </p:cNvPr>
          <p:cNvSpPr/>
          <p:nvPr userDrawn="1"/>
        </p:nvSpPr>
        <p:spPr>
          <a:xfrm>
            <a:off x="4571998" y="0"/>
            <a:ext cx="457200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5A996B2-9FA1-4BCF-A722-3B99A5EBB28F}"/>
              </a:ext>
            </a:extLst>
          </p:cNvPr>
          <p:cNvSpPr>
            <a:spLocks noGrp="1"/>
          </p:cNvSpPr>
          <p:nvPr>
            <p:ph type="title"/>
          </p:nvPr>
        </p:nvSpPr>
        <p:spPr>
          <a:xfrm>
            <a:off x="228601" y="1038226"/>
            <a:ext cx="4114796" cy="3067050"/>
          </a:xfrm>
        </p:spPr>
        <p:txBody>
          <a:bodyPr wrap="square" anchor="ctr">
            <a:noAutofit/>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11E1B3BA-9782-488F-92FA-AF24B86D8415}"/>
              </a:ext>
            </a:extLst>
          </p:cNvPr>
          <p:cNvSpPr>
            <a:spLocks noGrp="1"/>
          </p:cNvSpPr>
          <p:nvPr>
            <p:ph idx="1"/>
          </p:nvPr>
        </p:nvSpPr>
        <p:spPr>
          <a:xfrm>
            <a:off x="4800600" y="1038227"/>
            <a:ext cx="4114798" cy="306705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766D770-2456-4A9D-AB1D-694E0FD56812}"/>
              </a:ext>
            </a:extLst>
          </p:cNvPr>
          <p:cNvSpPr>
            <a:spLocks noGrp="1"/>
          </p:cNvSpPr>
          <p:nvPr>
            <p:ph type="sldNum" sz="quarter" idx="12"/>
          </p:nvPr>
        </p:nvSpPr>
        <p:spPr/>
        <p:txBody>
          <a:bodyPr/>
          <a:lstStyle/>
          <a:p>
            <a:fld id="{B79E7411-2BF7-43B0-8C4D-C7A1EDE09CFB}" type="slidenum">
              <a:rPr lang="en-US" smtClean="0"/>
              <a:t>‹#›</a:t>
            </a:fld>
            <a:endParaRPr lang="en-US"/>
          </a:p>
        </p:txBody>
      </p:sp>
      <p:cxnSp>
        <p:nvCxnSpPr>
          <p:cNvPr id="7" name="Straight Connector 6">
            <a:extLst>
              <a:ext uri="{FF2B5EF4-FFF2-40B4-BE49-F238E27FC236}">
                <a16:creationId xmlns:a16="http://schemas.microsoft.com/office/drawing/2014/main" id="{990473B0-B1C9-4E5D-8224-393F5F19F8AA}"/>
              </a:ext>
            </a:extLst>
          </p:cNvPr>
          <p:cNvCxnSpPr>
            <a:cxnSpLocks/>
          </p:cNvCxnSpPr>
          <p:nvPr userDrawn="1"/>
        </p:nvCxnSpPr>
        <p:spPr>
          <a:xfrm>
            <a:off x="533400" y="4896287"/>
            <a:ext cx="0" cy="149781"/>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F09CD262-6585-4A79-851C-D2A680084D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400" y="4894910"/>
            <a:ext cx="253998" cy="156831"/>
          </a:xfrm>
          <a:prstGeom prst="rect">
            <a:avLst/>
          </a:prstGeom>
        </p:spPr>
      </p:pic>
      <p:sp>
        <p:nvSpPr>
          <p:cNvPr id="10" name="Footer Placeholder 4">
            <a:extLst>
              <a:ext uri="{FF2B5EF4-FFF2-40B4-BE49-F238E27FC236}">
                <a16:creationId xmlns:a16="http://schemas.microsoft.com/office/drawing/2014/main" id="{1125A51C-1488-432D-A399-9EA8A2A40EE5}"/>
              </a:ext>
            </a:extLst>
          </p:cNvPr>
          <p:cNvSpPr txBox="1">
            <a:spLocks/>
          </p:cNvSpPr>
          <p:nvPr userDrawn="1"/>
        </p:nvSpPr>
        <p:spPr>
          <a:xfrm>
            <a:off x="552450" y="4872752"/>
            <a:ext cx="6118860" cy="196851"/>
          </a:xfrm>
          <a:prstGeom prst="rect">
            <a:avLst/>
          </a:prstGeom>
        </p:spPr>
        <p:txBody>
          <a:bodyPr vert="horz" wrap="square" lIns="91440" tIns="0" rIns="91440" bIns="0" rtlCol="0" anchor="ctr"/>
          <a:lstStyle>
            <a:defPPr>
              <a:defRPr lang="en-US"/>
            </a:defPPr>
            <a:lvl1pPr algn="l" rtl="0" fontAlgn="base">
              <a:spcBef>
                <a:spcPct val="0"/>
              </a:spcBef>
              <a:spcAft>
                <a:spcPct val="0"/>
              </a:spcAft>
              <a:defRPr lang="en-US" sz="800" kern="1200" smtClean="0">
                <a:solidFill>
                  <a:schemeClr val="bg1"/>
                </a:solidFill>
                <a:latin typeface="+mn-lt"/>
                <a:ea typeface="+mn-ea"/>
                <a:cs typeface="+mn-cs"/>
                <a:sym typeface="Gill Sans" charset="0"/>
              </a:defRPr>
            </a:lvl1pPr>
            <a:lvl2pPr marL="255588" indent="28575" algn="l" rtl="0" fontAlgn="base">
              <a:spcBef>
                <a:spcPct val="0"/>
              </a:spcBef>
              <a:spcAft>
                <a:spcPct val="0"/>
              </a:spcAft>
              <a:defRPr sz="2000" kern="1200">
                <a:solidFill>
                  <a:srgbClr val="000000"/>
                </a:solidFill>
                <a:latin typeface="Gill Sans" charset="0"/>
                <a:ea typeface="ヒラギノ角ゴ ProN W3" charset="0"/>
                <a:cs typeface="ヒラギノ角ゴ ProN W3" charset="0"/>
                <a:sym typeface="Gill Sans" charset="0"/>
              </a:defRPr>
            </a:lvl2pPr>
            <a:lvl3pPr marL="512763" indent="57150" algn="l" rtl="0" fontAlgn="base">
              <a:spcBef>
                <a:spcPct val="0"/>
              </a:spcBef>
              <a:spcAft>
                <a:spcPct val="0"/>
              </a:spcAft>
              <a:defRPr sz="2000" kern="1200">
                <a:solidFill>
                  <a:srgbClr val="000000"/>
                </a:solidFill>
                <a:latin typeface="Gill Sans" charset="0"/>
                <a:ea typeface="ヒラギノ角ゴ ProN W3" charset="0"/>
                <a:cs typeface="ヒラギノ角ゴ ProN W3" charset="0"/>
                <a:sym typeface="Gill Sans" charset="0"/>
              </a:defRPr>
            </a:lvl3pPr>
            <a:lvl4pPr marL="769938" indent="85725" algn="l" rtl="0" fontAlgn="base">
              <a:spcBef>
                <a:spcPct val="0"/>
              </a:spcBef>
              <a:spcAft>
                <a:spcPct val="0"/>
              </a:spcAft>
              <a:defRPr sz="2000" kern="1200">
                <a:solidFill>
                  <a:srgbClr val="000000"/>
                </a:solidFill>
                <a:latin typeface="Gill Sans" charset="0"/>
                <a:ea typeface="ヒラギノ角ゴ ProN W3" charset="0"/>
                <a:cs typeface="ヒラギノ角ゴ ProN W3" charset="0"/>
                <a:sym typeface="Gill Sans" charset="0"/>
              </a:defRPr>
            </a:lvl4pPr>
            <a:lvl5pPr marL="1027113" indent="114300" algn="l" rtl="0" fontAlgn="base">
              <a:spcBef>
                <a:spcPct val="0"/>
              </a:spcBef>
              <a:spcAft>
                <a:spcPct val="0"/>
              </a:spcAft>
              <a:defRPr sz="2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2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2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2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2000" kern="1200">
                <a:solidFill>
                  <a:srgbClr val="000000"/>
                </a:solidFill>
                <a:latin typeface="Gill Sans" charset="0"/>
                <a:ea typeface="ヒラギノ角ゴ ProN W3" charset="0"/>
                <a:cs typeface="ヒラギノ角ゴ ProN W3" charset="0"/>
                <a:sym typeface="Gill Sans" charset="0"/>
              </a:defRPr>
            </a:lvl9pPr>
          </a:lstStyle>
          <a:p>
            <a:r>
              <a:rPr lang="en-US" sz="400" kern="1200">
                <a:solidFill>
                  <a:schemeClr val="bg2">
                    <a:lumMod val="50000"/>
                  </a:schemeClr>
                </a:solidFill>
                <a:latin typeface="+mn-lt"/>
                <a:ea typeface="+mn-ea"/>
                <a:cs typeface="+mn-cs"/>
                <a:sym typeface="Gill Sans" charset="0"/>
              </a:rPr>
              <a:t>CONFIDENTIAL </a:t>
            </a:r>
            <a:br>
              <a:rPr lang="en-US" sz="400" kern="1200">
                <a:solidFill>
                  <a:schemeClr val="bg2">
                    <a:lumMod val="50000"/>
                  </a:schemeClr>
                </a:solidFill>
                <a:latin typeface="+mn-lt"/>
                <a:ea typeface="+mn-ea"/>
                <a:cs typeface="+mn-cs"/>
                <a:sym typeface="Gill Sans" charset="0"/>
              </a:rPr>
            </a:br>
            <a:r>
              <a:rPr lang="en-US" sz="400" kern="1200">
                <a:solidFill>
                  <a:schemeClr val="bg2">
                    <a:lumMod val="50000"/>
                  </a:schemeClr>
                </a:solidFill>
                <a:latin typeface="+mn-lt"/>
                <a:ea typeface="+mn-ea"/>
                <a:cs typeface="+mn-cs"/>
                <a:sym typeface="Gill Sans" charset="0"/>
              </a:rPr>
              <a:t>FOR NASCAR USE ONLY</a:t>
            </a:r>
          </a:p>
        </p:txBody>
      </p:sp>
    </p:spTree>
    <p:extLst>
      <p:ext uri="{BB962C8B-B14F-4D97-AF65-F5344CB8AC3E}">
        <p14:creationId xmlns:p14="http://schemas.microsoft.com/office/powerpoint/2010/main" val="8511524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5C3576-33BF-4336-80D8-D558AFA550EA}"/>
              </a:ext>
            </a:extLst>
          </p:cNvPr>
          <p:cNvSpPr/>
          <p:nvPr userDrawn="1"/>
        </p:nvSpPr>
        <p:spPr>
          <a:xfrm>
            <a:off x="4571998" y="0"/>
            <a:ext cx="457200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5A996B2-9FA1-4BCF-A722-3B99A5EBB28F}"/>
              </a:ext>
            </a:extLst>
          </p:cNvPr>
          <p:cNvSpPr>
            <a:spLocks noGrp="1"/>
          </p:cNvSpPr>
          <p:nvPr>
            <p:ph type="title"/>
          </p:nvPr>
        </p:nvSpPr>
        <p:spPr>
          <a:xfrm>
            <a:off x="228601" y="1038226"/>
            <a:ext cx="4114796" cy="3067050"/>
          </a:xfrm>
        </p:spPr>
        <p:txBody>
          <a:bodyPr wrap="square" anchor="ctr">
            <a:noAutofit/>
          </a:bodyPr>
          <a:lstStyle>
            <a:lvl1pPr algn="ctr">
              <a:defRPr/>
            </a:lvl1pPr>
          </a:lstStyle>
          <a:p>
            <a:r>
              <a:rPr lang="en-US"/>
              <a:t>Click to edit Master title style</a:t>
            </a:r>
          </a:p>
        </p:txBody>
      </p:sp>
      <p:sp>
        <p:nvSpPr>
          <p:cNvPr id="6" name="Slide Number Placeholder 5">
            <a:extLst>
              <a:ext uri="{FF2B5EF4-FFF2-40B4-BE49-F238E27FC236}">
                <a16:creationId xmlns:a16="http://schemas.microsoft.com/office/drawing/2014/main" id="{5766D770-2456-4A9D-AB1D-694E0FD56812}"/>
              </a:ext>
            </a:extLst>
          </p:cNvPr>
          <p:cNvSpPr>
            <a:spLocks noGrp="1"/>
          </p:cNvSpPr>
          <p:nvPr>
            <p:ph type="sldNum" sz="quarter" idx="12"/>
          </p:nvPr>
        </p:nvSpPr>
        <p:spPr/>
        <p:txBody>
          <a:bodyPr/>
          <a:lstStyle/>
          <a:p>
            <a:fld id="{B79E7411-2BF7-43B0-8C4D-C7A1EDE09CFB}" type="slidenum">
              <a:rPr lang="en-US" smtClean="0"/>
              <a:t>‹#›</a:t>
            </a:fld>
            <a:endParaRPr lang="en-US"/>
          </a:p>
        </p:txBody>
      </p:sp>
      <p:cxnSp>
        <p:nvCxnSpPr>
          <p:cNvPr id="7" name="Straight Connector 6">
            <a:extLst>
              <a:ext uri="{FF2B5EF4-FFF2-40B4-BE49-F238E27FC236}">
                <a16:creationId xmlns:a16="http://schemas.microsoft.com/office/drawing/2014/main" id="{990473B0-B1C9-4E5D-8224-393F5F19F8AA}"/>
              </a:ext>
            </a:extLst>
          </p:cNvPr>
          <p:cNvCxnSpPr>
            <a:cxnSpLocks/>
          </p:cNvCxnSpPr>
          <p:nvPr userDrawn="1"/>
        </p:nvCxnSpPr>
        <p:spPr>
          <a:xfrm>
            <a:off x="533400" y="4896287"/>
            <a:ext cx="0" cy="149781"/>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F09CD262-6585-4A79-851C-D2A680084D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400" y="4894910"/>
            <a:ext cx="253998" cy="156831"/>
          </a:xfrm>
          <a:prstGeom prst="rect">
            <a:avLst/>
          </a:prstGeom>
        </p:spPr>
      </p:pic>
      <p:sp>
        <p:nvSpPr>
          <p:cNvPr id="10" name="Footer Placeholder 4">
            <a:extLst>
              <a:ext uri="{FF2B5EF4-FFF2-40B4-BE49-F238E27FC236}">
                <a16:creationId xmlns:a16="http://schemas.microsoft.com/office/drawing/2014/main" id="{CA53A365-D397-43F7-B922-3AA00F6EC405}"/>
              </a:ext>
            </a:extLst>
          </p:cNvPr>
          <p:cNvSpPr txBox="1">
            <a:spLocks/>
          </p:cNvSpPr>
          <p:nvPr userDrawn="1"/>
        </p:nvSpPr>
        <p:spPr>
          <a:xfrm>
            <a:off x="552450" y="4872752"/>
            <a:ext cx="6118860" cy="196851"/>
          </a:xfrm>
          <a:prstGeom prst="rect">
            <a:avLst/>
          </a:prstGeom>
        </p:spPr>
        <p:txBody>
          <a:bodyPr vert="horz" wrap="square" lIns="91440" tIns="0" rIns="91440" bIns="0" rtlCol="0" anchor="ctr"/>
          <a:lstStyle>
            <a:defPPr>
              <a:defRPr lang="en-US"/>
            </a:defPPr>
            <a:lvl1pPr algn="l" rtl="0" fontAlgn="base">
              <a:spcBef>
                <a:spcPct val="0"/>
              </a:spcBef>
              <a:spcAft>
                <a:spcPct val="0"/>
              </a:spcAft>
              <a:defRPr lang="en-US" sz="800" kern="1200" smtClean="0">
                <a:solidFill>
                  <a:schemeClr val="bg1"/>
                </a:solidFill>
                <a:latin typeface="+mn-lt"/>
                <a:ea typeface="+mn-ea"/>
                <a:cs typeface="+mn-cs"/>
                <a:sym typeface="Gill Sans" charset="0"/>
              </a:defRPr>
            </a:lvl1pPr>
            <a:lvl2pPr marL="255588" indent="28575" algn="l" rtl="0" fontAlgn="base">
              <a:spcBef>
                <a:spcPct val="0"/>
              </a:spcBef>
              <a:spcAft>
                <a:spcPct val="0"/>
              </a:spcAft>
              <a:defRPr sz="2000" kern="1200">
                <a:solidFill>
                  <a:srgbClr val="000000"/>
                </a:solidFill>
                <a:latin typeface="Gill Sans" charset="0"/>
                <a:ea typeface="ヒラギノ角ゴ ProN W3" charset="0"/>
                <a:cs typeface="ヒラギノ角ゴ ProN W3" charset="0"/>
                <a:sym typeface="Gill Sans" charset="0"/>
              </a:defRPr>
            </a:lvl2pPr>
            <a:lvl3pPr marL="512763" indent="57150" algn="l" rtl="0" fontAlgn="base">
              <a:spcBef>
                <a:spcPct val="0"/>
              </a:spcBef>
              <a:spcAft>
                <a:spcPct val="0"/>
              </a:spcAft>
              <a:defRPr sz="2000" kern="1200">
                <a:solidFill>
                  <a:srgbClr val="000000"/>
                </a:solidFill>
                <a:latin typeface="Gill Sans" charset="0"/>
                <a:ea typeface="ヒラギノ角ゴ ProN W3" charset="0"/>
                <a:cs typeface="ヒラギノ角ゴ ProN W3" charset="0"/>
                <a:sym typeface="Gill Sans" charset="0"/>
              </a:defRPr>
            </a:lvl3pPr>
            <a:lvl4pPr marL="769938" indent="85725" algn="l" rtl="0" fontAlgn="base">
              <a:spcBef>
                <a:spcPct val="0"/>
              </a:spcBef>
              <a:spcAft>
                <a:spcPct val="0"/>
              </a:spcAft>
              <a:defRPr sz="2000" kern="1200">
                <a:solidFill>
                  <a:srgbClr val="000000"/>
                </a:solidFill>
                <a:latin typeface="Gill Sans" charset="0"/>
                <a:ea typeface="ヒラギノ角ゴ ProN W3" charset="0"/>
                <a:cs typeface="ヒラギノ角ゴ ProN W3" charset="0"/>
                <a:sym typeface="Gill Sans" charset="0"/>
              </a:defRPr>
            </a:lvl4pPr>
            <a:lvl5pPr marL="1027113" indent="114300" algn="l" rtl="0" fontAlgn="base">
              <a:spcBef>
                <a:spcPct val="0"/>
              </a:spcBef>
              <a:spcAft>
                <a:spcPct val="0"/>
              </a:spcAft>
              <a:defRPr sz="2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2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2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2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2000" kern="1200">
                <a:solidFill>
                  <a:srgbClr val="000000"/>
                </a:solidFill>
                <a:latin typeface="Gill Sans" charset="0"/>
                <a:ea typeface="ヒラギノ角ゴ ProN W3" charset="0"/>
                <a:cs typeface="ヒラギノ角ゴ ProN W3" charset="0"/>
                <a:sym typeface="Gill Sans" charset="0"/>
              </a:defRPr>
            </a:lvl9pPr>
          </a:lstStyle>
          <a:p>
            <a:pPr algn="l" rtl="0" fontAlgn="base">
              <a:spcBef>
                <a:spcPct val="0"/>
              </a:spcBef>
              <a:spcAft>
                <a:spcPct val="0"/>
              </a:spcAft>
            </a:pPr>
            <a:r>
              <a:rPr lang="en-US" sz="400" kern="1200">
                <a:solidFill>
                  <a:schemeClr val="bg2">
                    <a:lumMod val="50000"/>
                  </a:schemeClr>
                </a:solidFill>
                <a:latin typeface="+mn-lt"/>
                <a:ea typeface="+mn-ea"/>
                <a:cs typeface="+mn-cs"/>
                <a:sym typeface="Gill Sans" charset="0"/>
              </a:rPr>
              <a:t>CONFIDENTIAL </a:t>
            </a:r>
            <a:br>
              <a:rPr lang="en-US" sz="400" kern="1200">
                <a:solidFill>
                  <a:schemeClr val="bg2">
                    <a:lumMod val="50000"/>
                  </a:schemeClr>
                </a:solidFill>
                <a:latin typeface="+mn-lt"/>
                <a:ea typeface="+mn-ea"/>
                <a:cs typeface="+mn-cs"/>
                <a:sym typeface="Gill Sans" charset="0"/>
              </a:rPr>
            </a:br>
            <a:r>
              <a:rPr lang="en-US" sz="400" kern="1200">
                <a:solidFill>
                  <a:schemeClr val="bg2">
                    <a:lumMod val="50000"/>
                  </a:schemeClr>
                </a:solidFill>
                <a:latin typeface="+mn-lt"/>
                <a:ea typeface="+mn-ea"/>
                <a:cs typeface="+mn-cs"/>
                <a:sym typeface="Gill Sans" charset="0"/>
              </a:rPr>
              <a:t>FOR NASCAR USE ONLY</a:t>
            </a:r>
          </a:p>
        </p:txBody>
      </p:sp>
    </p:spTree>
    <p:extLst>
      <p:ext uri="{BB962C8B-B14F-4D97-AF65-F5344CB8AC3E}">
        <p14:creationId xmlns:p14="http://schemas.microsoft.com/office/powerpoint/2010/main" val="25257250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5C3576-33BF-4336-80D8-D558AFA550EA}"/>
              </a:ext>
            </a:extLst>
          </p:cNvPr>
          <p:cNvSpPr/>
          <p:nvPr userDrawn="1"/>
        </p:nvSpPr>
        <p:spPr>
          <a:xfrm>
            <a:off x="4571998" y="0"/>
            <a:ext cx="457200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5A996B2-9FA1-4BCF-A722-3B99A5EBB28F}"/>
              </a:ext>
            </a:extLst>
          </p:cNvPr>
          <p:cNvSpPr>
            <a:spLocks noGrp="1"/>
          </p:cNvSpPr>
          <p:nvPr>
            <p:ph type="title"/>
          </p:nvPr>
        </p:nvSpPr>
        <p:spPr>
          <a:xfrm>
            <a:off x="228601" y="1038226"/>
            <a:ext cx="4114796" cy="3067050"/>
          </a:xfrm>
        </p:spPr>
        <p:txBody>
          <a:bodyPr wrap="square" anchor="ctr">
            <a:noAutofit/>
          </a:bodyPr>
          <a:lstStyle>
            <a:lvl1pPr algn="ctr">
              <a:defRPr sz="1600" b="0"/>
            </a:lvl1pPr>
          </a:lstStyle>
          <a:p>
            <a:r>
              <a:rPr lang="en-US"/>
              <a:t>Click to edit Master title style</a:t>
            </a:r>
          </a:p>
        </p:txBody>
      </p:sp>
      <p:sp>
        <p:nvSpPr>
          <p:cNvPr id="6" name="Slide Number Placeholder 5">
            <a:extLst>
              <a:ext uri="{FF2B5EF4-FFF2-40B4-BE49-F238E27FC236}">
                <a16:creationId xmlns:a16="http://schemas.microsoft.com/office/drawing/2014/main" id="{5766D770-2456-4A9D-AB1D-694E0FD56812}"/>
              </a:ext>
            </a:extLst>
          </p:cNvPr>
          <p:cNvSpPr>
            <a:spLocks noGrp="1"/>
          </p:cNvSpPr>
          <p:nvPr>
            <p:ph type="sldNum" sz="quarter" idx="12"/>
          </p:nvPr>
        </p:nvSpPr>
        <p:spPr/>
        <p:txBody>
          <a:bodyPr/>
          <a:lstStyle/>
          <a:p>
            <a:fld id="{B79E7411-2BF7-43B0-8C4D-C7A1EDE09CFB}" type="slidenum">
              <a:rPr lang="en-US" smtClean="0"/>
              <a:t>‹#›</a:t>
            </a:fld>
            <a:endParaRPr lang="en-US"/>
          </a:p>
        </p:txBody>
      </p:sp>
      <p:cxnSp>
        <p:nvCxnSpPr>
          <p:cNvPr id="7" name="Straight Connector 6">
            <a:extLst>
              <a:ext uri="{FF2B5EF4-FFF2-40B4-BE49-F238E27FC236}">
                <a16:creationId xmlns:a16="http://schemas.microsoft.com/office/drawing/2014/main" id="{990473B0-B1C9-4E5D-8224-393F5F19F8AA}"/>
              </a:ext>
            </a:extLst>
          </p:cNvPr>
          <p:cNvCxnSpPr>
            <a:cxnSpLocks/>
          </p:cNvCxnSpPr>
          <p:nvPr userDrawn="1"/>
        </p:nvCxnSpPr>
        <p:spPr>
          <a:xfrm>
            <a:off x="533400" y="4896287"/>
            <a:ext cx="0" cy="149781"/>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F09CD262-6585-4A79-851C-D2A680084D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400" y="4894910"/>
            <a:ext cx="253998" cy="156831"/>
          </a:xfrm>
          <a:prstGeom prst="rect">
            <a:avLst/>
          </a:prstGeom>
        </p:spPr>
      </p:pic>
      <p:sp>
        <p:nvSpPr>
          <p:cNvPr id="10" name="Footer Placeholder 4">
            <a:extLst>
              <a:ext uri="{FF2B5EF4-FFF2-40B4-BE49-F238E27FC236}">
                <a16:creationId xmlns:a16="http://schemas.microsoft.com/office/drawing/2014/main" id="{CB6CDC93-E0F4-4257-AE3E-C124173829A6}"/>
              </a:ext>
            </a:extLst>
          </p:cNvPr>
          <p:cNvSpPr txBox="1">
            <a:spLocks/>
          </p:cNvSpPr>
          <p:nvPr userDrawn="1"/>
        </p:nvSpPr>
        <p:spPr>
          <a:xfrm>
            <a:off x="552450" y="4872752"/>
            <a:ext cx="6118860" cy="196851"/>
          </a:xfrm>
          <a:prstGeom prst="rect">
            <a:avLst/>
          </a:prstGeom>
        </p:spPr>
        <p:txBody>
          <a:bodyPr vert="horz" wrap="square" lIns="91440" tIns="0" rIns="91440" bIns="0" rtlCol="0" anchor="ctr"/>
          <a:lstStyle>
            <a:defPPr>
              <a:defRPr lang="en-US"/>
            </a:defPPr>
            <a:lvl1pPr algn="l" rtl="0" fontAlgn="base">
              <a:spcBef>
                <a:spcPct val="0"/>
              </a:spcBef>
              <a:spcAft>
                <a:spcPct val="0"/>
              </a:spcAft>
              <a:defRPr lang="en-US" sz="800" kern="1200" smtClean="0">
                <a:solidFill>
                  <a:schemeClr val="bg1"/>
                </a:solidFill>
                <a:latin typeface="+mn-lt"/>
                <a:ea typeface="+mn-ea"/>
                <a:cs typeface="+mn-cs"/>
                <a:sym typeface="Gill Sans" charset="0"/>
              </a:defRPr>
            </a:lvl1pPr>
            <a:lvl2pPr marL="255588" indent="28575" algn="l" rtl="0" fontAlgn="base">
              <a:spcBef>
                <a:spcPct val="0"/>
              </a:spcBef>
              <a:spcAft>
                <a:spcPct val="0"/>
              </a:spcAft>
              <a:defRPr sz="2000" kern="1200">
                <a:solidFill>
                  <a:srgbClr val="000000"/>
                </a:solidFill>
                <a:latin typeface="Gill Sans" charset="0"/>
                <a:ea typeface="ヒラギノ角ゴ ProN W3" charset="0"/>
                <a:cs typeface="ヒラギノ角ゴ ProN W3" charset="0"/>
                <a:sym typeface="Gill Sans" charset="0"/>
              </a:defRPr>
            </a:lvl2pPr>
            <a:lvl3pPr marL="512763" indent="57150" algn="l" rtl="0" fontAlgn="base">
              <a:spcBef>
                <a:spcPct val="0"/>
              </a:spcBef>
              <a:spcAft>
                <a:spcPct val="0"/>
              </a:spcAft>
              <a:defRPr sz="2000" kern="1200">
                <a:solidFill>
                  <a:srgbClr val="000000"/>
                </a:solidFill>
                <a:latin typeface="Gill Sans" charset="0"/>
                <a:ea typeface="ヒラギノ角ゴ ProN W3" charset="0"/>
                <a:cs typeface="ヒラギノ角ゴ ProN W3" charset="0"/>
                <a:sym typeface="Gill Sans" charset="0"/>
              </a:defRPr>
            </a:lvl3pPr>
            <a:lvl4pPr marL="769938" indent="85725" algn="l" rtl="0" fontAlgn="base">
              <a:spcBef>
                <a:spcPct val="0"/>
              </a:spcBef>
              <a:spcAft>
                <a:spcPct val="0"/>
              </a:spcAft>
              <a:defRPr sz="2000" kern="1200">
                <a:solidFill>
                  <a:srgbClr val="000000"/>
                </a:solidFill>
                <a:latin typeface="Gill Sans" charset="0"/>
                <a:ea typeface="ヒラギノ角ゴ ProN W3" charset="0"/>
                <a:cs typeface="ヒラギノ角ゴ ProN W3" charset="0"/>
                <a:sym typeface="Gill Sans" charset="0"/>
              </a:defRPr>
            </a:lvl4pPr>
            <a:lvl5pPr marL="1027113" indent="114300" algn="l" rtl="0" fontAlgn="base">
              <a:spcBef>
                <a:spcPct val="0"/>
              </a:spcBef>
              <a:spcAft>
                <a:spcPct val="0"/>
              </a:spcAft>
              <a:defRPr sz="2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2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2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2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2000" kern="1200">
                <a:solidFill>
                  <a:srgbClr val="000000"/>
                </a:solidFill>
                <a:latin typeface="Gill Sans" charset="0"/>
                <a:ea typeface="ヒラギノ角ゴ ProN W3" charset="0"/>
                <a:cs typeface="ヒラギノ角ゴ ProN W3" charset="0"/>
                <a:sym typeface="Gill Sans" charset="0"/>
              </a:defRPr>
            </a:lvl9pPr>
          </a:lstStyle>
          <a:p>
            <a:pPr algn="l" rtl="0" fontAlgn="base">
              <a:spcBef>
                <a:spcPct val="0"/>
              </a:spcBef>
              <a:spcAft>
                <a:spcPct val="0"/>
              </a:spcAft>
            </a:pPr>
            <a:r>
              <a:rPr lang="en-US" sz="400" kern="1200">
                <a:solidFill>
                  <a:schemeClr val="bg2">
                    <a:lumMod val="50000"/>
                  </a:schemeClr>
                </a:solidFill>
                <a:latin typeface="+mn-lt"/>
                <a:ea typeface="+mn-ea"/>
                <a:cs typeface="+mn-cs"/>
                <a:sym typeface="Gill Sans" charset="0"/>
              </a:rPr>
              <a:t>CONFIDENTIAL </a:t>
            </a:r>
            <a:br>
              <a:rPr lang="en-US" sz="400" kern="1200">
                <a:solidFill>
                  <a:schemeClr val="bg2">
                    <a:lumMod val="50000"/>
                  </a:schemeClr>
                </a:solidFill>
                <a:latin typeface="+mn-lt"/>
                <a:ea typeface="+mn-ea"/>
                <a:cs typeface="+mn-cs"/>
                <a:sym typeface="Gill Sans" charset="0"/>
              </a:rPr>
            </a:br>
            <a:r>
              <a:rPr lang="en-US" sz="400" kern="1200">
                <a:solidFill>
                  <a:schemeClr val="bg2">
                    <a:lumMod val="50000"/>
                  </a:schemeClr>
                </a:solidFill>
                <a:latin typeface="+mn-lt"/>
                <a:ea typeface="+mn-ea"/>
                <a:cs typeface="+mn-cs"/>
                <a:sym typeface="Gill Sans" charset="0"/>
              </a:rPr>
              <a:t>FOR NASCAR USE ONLY</a:t>
            </a:r>
          </a:p>
        </p:txBody>
      </p:sp>
    </p:spTree>
    <p:extLst>
      <p:ext uri="{BB962C8B-B14F-4D97-AF65-F5344CB8AC3E}">
        <p14:creationId xmlns:p14="http://schemas.microsoft.com/office/powerpoint/2010/main" val="36597714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B570700-003C-44E4-8A0B-8F6899BD9A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70591" y="0"/>
            <a:ext cx="765004" cy="5143500"/>
          </a:xfrm>
          <a:prstGeom prst="rect">
            <a:avLst/>
          </a:prstGeom>
        </p:spPr>
      </p:pic>
      <p:sp>
        <p:nvSpPr>
          <p:cNvPr id="29" name="Rectangle 28">
            <a:extLst>
              <a:ext uri="{FF2B5EF4-FFF2-40B4-BE49-F238E27FC236}">
                <a16:creationId xmlns:a16="http://schemas.microsoft.com/office/drawing/2014/main" id="{9613CF95-D525-4450-8878-565D0877EC4F}"/>
              </a:ext>
            </a:extLst>
          </p:cNvPr>
          <p:cNvSpPr/>
          <p:nvPr userDrawn="1"/>
        </p:nvSpPr>
        <p:spPr>
          <a:xfrm>
            <a:off x="0" y="722140"/>
            <a:ext cx="9144000" cy="369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100225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7D5E657-59BB-344F-92E1-F7ADEB9F7C54}" type="slidenum">
              <a:rPr lang="en-US" smtClean="0"/>
              <a:pPr/>
              <a:t>‹#›</a:t>
            </a:fld>
            <a:endParaRPr lang="en-US"/>
          </a:p>
        </p:txBody>
      </p:sp>
      <p:pic>
        <p:nvPicPr>
          <p:cNvPr id="8" name="Picture 7" descr="Background pattern&#10;&#10;Description automatically generated">
            <a:extLst>
              <a:ext uri="{FF2B5EF4-FFF2-40B4-BE49-F238E27FC236}">
                <a16:creationId xmlns:a16="http://schemas.microsoft.com/office/drawing/2014/main" id="{446E235D-254D-463C-8F45-01AD0B01F5F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70591" y="0"/>
            <a:ext cx="765004" cy="5143500"/>
          </a:xfrm>
          <a:prstGeom prst="rect">
            <a:avLst/>
          </a:prstGeom>
        </p:spPr>
      </p:pic>
      <p:sp>
        <p:nvSpPr>
          <p:cNvPr id="5" name="Rectangle 4">
            <a:extLst>
              <a:ext uri="{FF2B5EF4-FFF2-40B4-BE49-F238E27FC236}">
                <a16:creationId xmlns:a16="http://schemas.microsoft.com/office/drawing/2014/main" id="{098DF91D-0148-49F0-8561-CE45BB66B662}"/>
              </a:ext>
            </a:extLst>
          </p:cNvPr>
          <p:cNvSpPr/>
          <p:nvPr userDrawn="1"/>
        </p:nvSpPr>
        <p:spPr>
          <a:xfrm>
            <a:off x="0" y="722140"/>
            <a:ext cx="9144000" cy="369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5786307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7D5E657-59BB-344F-92E1-F7ADEB9F7C54}" type="slidenum">
              <a:rPr lang="en-US" smtClean="0"/>
              <a:pPr/>
              <a:t>‹#›</a:t>
            </a:fld>
            <a:endParaRPr lang="en-US"/>
          </a:p>
        </p:txBody>
      </p:sp>
      <p:pic>
        <p:nvPicPr>
          <p:cNvPr id="8" name="Picture 7" descr="Background pattern&#10;&#10;Description automatically generated">
            <a:extLst>
              <a:ext uri="{FF2B5EF4-FFF2-40B4-BE49-F238E27FC236}">
                <a16:creationId xmlns:a16="http://schemas.microsoft.com/office/drawing/2014/main" id="{446E235D-254D-463C-8F45-01AD0B01F5F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70591" y="0"/>
            <a:ext cx="765004" cy="5143500"/>
          </a:xfrm>
          <a:prstGeom prst="rect">
            <a:avLst/>
          </a:prstGeom>
        </p:spPr>
      </p:pic>
    </p:spTree>
    <p:extLst>
      <p:ext uri="{BB962C8B-B14F-4D97-AF65-F5344CB8AC3E}">
        <p14:creationId xmlns:p14="http://schemas.microsoft.com/office/powerpoint/2010/main" val="10637828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7" name="Picture 6" descr="Rectangle&#10;&#10;Description automatically generated with medium confidence">
            <a:extLst>
              <a:ext uri="{FF2B5EF4-FFF2-40B4-BE49-F238E27FC236}">
                <a16:creationId xmlns:a16="http://schemas.microsoft.com/office/drawing/2014/main" id="{2025CDEA-2A5B-44B5-B210-3E9D433997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8059"/>
          <a:stretch/>
        </p:blipFill>
        <p:spPr>
          <a:xfrm>
            <a:off x="0" y="5043668"/>
            <a:ext cx="9144000" cy="99832"/>
          </a:xfrm>
          <a:prstGeom prst="rect">
            <a:avLst/>
          </a:prstGeom>
        </p:spPr>
      </p:pic>
    </p:spTree>
    <p:extLst>
      <p:ext uri="{BB962C8B-B14F-4D97-AF65-F5344CB8AC3E}">
        <p14:creationId xmlns:p14="http://schemas.microsoft.com/office/powerpoint/2010/main" val="4921920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8273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2387" y="0"/>
            <a:ext cx="7186613" cy="571500"/>
          </a:xfrm>
          <a:prstGeom prst="rect">
            <a:avLst/>
          </a:prstGeom>
        </p:spPr>
        <p:txBody>
          <a:bodyPr vert="horz" lIns="51432" tIns="25716" rIns="51432" bIns="25716" anchor="ctr"/>
          <a:lstStyle>
            <a:lvl1pPr algn="l">
              <a:defRPr sz="1800" b="1" i="0">
                <a:solidFill>
                  <a:schemeClr val="bg1"/>
                </a:solidFill>
                <a:latin typeface="Arial" charset="0"/>
                <a:ea typeface="Arial" charset="0"/>
                <a:cs typeface="Arial" charset="0"/>
              </a:defRPr>
            </a:lvl1pPr>
          </a:lstStyle>
          <a:p>
            <a:r>
              <a:rPr lang="en-US"/>
              <a:t>Click to edit Master title style</a:t>
            </a:r>
          </a:p>
        </p:txBody>
      </p:sp>
      <p:sp>
        <p:nvSpPr>
          <p:cNvPr id="7" name="Content Placeholder 2"/>
          <p:cNvSpPr>
            <a:spLocks noGrp="1"/>
          </p:cNvSpPr>
          <p:nvPr>
            <p:ph idx="1"/>
          </p:nvPr>
        </p:nvSpPr>
        <p:spPr>
          <a:xfrm>
            <a:off x="454021" y="688671"/>
            <a:ext cx="8408144" cy="3751806"/>
          </a:xfrm>
          <a:prstGeom prst="rect">
            <a:avLst/>
          </a:prstGeom>
        </p:spPr>
        <p:txBody>
          <a:bodyPr lIns="0" tIns="0" rIns="0" bIns="0"/>
          <a:lstStyle>
            <a:lvl1pPr marL="182876" indent="-182876">
              <a:lnSpc>
                <a:spcPct val="100000"/>
              </a:lnSpc>
              <a:spcBef>
                <a:spcPts val="300"/>
              </a:spcBef>
              <a:spcAft>
                <a:spcPts val="0"/>
              </a:spcAft>
              <a:buClr>
                <a:schemeClr val="bg1">
                  <a:lumMod val="50000"/>
                </a:schemeClr>
              </a:buClr>
              <a:buSzPct val="80000"/>
              <a:buFont typeface="Arial" charset="0"/>
              <a:buChar char="•"/>
              <a:defRPr sz="1200" b="0" i="0">
                <a:solidFill>
                  <a:schemeClr val="bg1"/>
                </a:solidFill>
                <a:latin typeface="Arial" charset="0"/>
                <a:ea typeface="Arial" charset="0"/>
                <a:cs typeface="Arial" charset="0"/>
              </a:defRPr>
            </a:lvl1pPr>
            <a:lvl2pPr marL="365751" indent="-182876">
              <a:lnSpc>
                <a:spcPct val="100000"/>
              </a:lnSpc>
              <a:spcBef>
                <a:spcPts val="300"/>
              </a:spcBef>
              <a:spcAft>
                <a:spcPts val="0"/>
              </a:spcAft>
              <a:buClr>
                <a:schemeClr val="bg1">
                  <a:lumMod val="50000"/>
                </a:schemeClr>
              </a:buClr>
              <a:buSzPct val="80000"/>
              <a:buFont typeface="Lucida Grande"/>
              <a:buChar char="-"/>
              <a:defRPr sz="1200" b="0" i="0" baseline="0">
                <a:solidFill>
                  <a:schemeClr val="bg1">
                    <a:lumMod val="75000"/>
                  </a:schemeClr>
                </a:solidFill>
                <a:latin typeface="Arial" charset="0"/>
                <a:ea typeface="Arial" charset="0"/>
                <a:cs typeface="Arial" charset="0"/>
              </a:defRPr>
            </a:lvl2pPr>
            <a:lvl3pPr marL="457189" indent="-182876">
              <a:lnSpc>
                <a:spcPct val="100000"/>
              </a:lnSpc>
              <a:spcBef>
                <a:spcPts val="300"/>
              </a:spcBef>
              <a:spcAft>
                <a:spcPts val="0"/>
              </a:spcAft>
              <a:buClr>
                <a:schemeClr val="bg1">
                  <a:lumMod val="50000"/>
                </a:schemeClr>
              </a:buClr>
              <a:buSzPct val="80000"/>
              <a:buFont typeface="Courier New"/>
              <a:buChar char="o"/>
              <a:defRPr sz="1200" b="0" i="0">
                <a:solidFill>
                  <a:schemeClr val="bg1">
                    <a:lumMod val="75000"/>
                  </a:schemeClr>
                </a:solidFill>
                <a:latin typeface="Arial" charset="0"/>
                <a:ea typeface="Arial" charset="0"/>
                <a:cs typeface="Arial" charset="0"/>
              </a:defRPr>
            </a:lvl3pPr>
            <a:lvl4pPr marL="548627" indent="-182876">
              <a:lnSpc>
                <a:spcPct val="100000"/>
              </a:lnSpc>
              <a:spcBef>
                <a:spcPts val="300"/>
              </a:spcBef>
              <a:spcAft>
                <a:spcPts val="0"/>
              </a:spcAft>
              <a:buClr>
                <a:schemeClr val="bg1">
                  <a:lumMod val="50000"/>
                </a:schemeClr>
              </a:buClr>
              <a:buSzPct val="80000"/>
              <a:buFont typeface="Wingdings" charset="2"/>
              <a:buChar char="Ø"/>
              <a:defRPr sz="1200" b="0" i="0">
                <a:solidFill>
                  <a:schemeClr val="bg1">
                    <a:lumMod val="75000"/>
                  </a:schemeClr>
                </a:solidFill>
                <a:latin typeface="Arial" charset="0"/>
                <a:ea typeface="Arial" charset="0"/>
                <a:cs typeface="Arial" charset="0"/>
              </a:defRPr>
            </a:lvl4pPr>
            <a:lvl5pPr marL="640064" indent="-182876">
              <a:lnSpc>
                <a:spcPct val="100000"/>
              </a:lnSpc>
              <a:spcBef>
                <a:spcPts val="300"/>
              </a:spcBef>
              <a:spcAft>
                <a:spcPts val="0"/>
              </a:spcAft>
              <a:buClr>
                <a:schemeClr val="bg1">
                  <a:lumMod val="50000"/>
                </a:schemeClr>
              </a:buClr>
              <a:buSzPct val="80000"/>
              <a:buFont typeface="Wingdings" charset="2"/>
              <a:buChar char="v"/>
              <a:defRPr sz="1200" b="0" i="0">
                <a:solidFill>
                  <a:schemeClr val="bg1">
                    <a:lumMod val="75000"/>
                  </a:schemeClr>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Box 4">
            <a:extLst>
              <a:ext uri="{FF2B5EF4-FFF2-40B4-BE49-F238E27FC236}">
                <a16:creationId xmlns:a16="http://schemas.microsoft.com/office/drawing/2014/main" id="{66FFCE5B-DB3A-1A44-9D2E-85A45484FED4}"/>
              </a:ext>
            </a:extLst>
          </p:cNvPr>
          <p:cNvSpPr txBox="1">
            <a:spLocks noGrp="1" noChangeArrowheads="1"/>
          </p:cNvSpPr>
          <p:nvPr>
            <p:ph type="sldNum" sz="quarter" idx="10"/>
          </p:nvPr>
        </p:nvSpPr>
        <p:spPr bwMode="auto">
          <a:xfrm>
            <a:off x="197611" y="4870129"/>
            <a:ext cx="155575" cy="1905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0" tIns="0" rIns="0" bIns="0" numCol="1" anchor="t" anchorCtr="0" compatLnSpc="1">
            <a:prstTxWarp prst="textNoShape">
              <a:avLst/>
            </a:prstTxWarp>
          </a:bodyPr>
          <a:lstStyle>
            <a:lvl1pPr algn="r">
              <a:defRPr sz="500">
                <a:solidFill>
                  <a:schemeClr val="tx1">
                    <a:lumMod val="65000"/>
                    <a:lumOff val="35000"/>
                  </a:schemeClr>
                </a:solidFill>
                <a:latin typeface="Arial" charset="0"/>
                <a:ea typeface="Arial" charset="0"/>
                <a:cs typeface="Arial" charset="0"/>
                <a:sym typeface="Gotham Book"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a:defRPr/>
            </a:pPr>
            <a:fld id="{CC147036-E198-D44C-AE07-9867126145A4}" type="slidenum">
              <a:rPr lang="en-US" smtClean="0"/>
              <a:pPr>
                <a:defRPr/>
              </a:pPr>
              <a:t>‹#›</a:t>
            </a:fld>
            <a:endParaRPr lang="en-US"/>
          </a:p>
        </p:txBody>
      </p:sp>
    </p:spTree>
    <p:extLst>
      <p:ext uri="{BB962C8B-B14F-4D97-AF65-F5344CB8AC3E}">
        <p14:creationId xmlns:p14="http://schemas.microsoft.com/office/powerpoint/2010/main" val="1892801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gr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5B1EB-1BE0-4909-A923-91B32A81577B}"/>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20B76BD-3EBB-42D8-9C30-DD479747B65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5806971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0065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C87E8F4-4AF0-47AF-AAB3-CB8BEAFE6D9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61400" y="4894910"/>
            <a:ext cx="253998" cy="156831"/>
          </a:xfrm>
          <a:prstGeom prst="rect">
            <a:avLst/>
          </a:prstGeom>
        </p:spPr>
      </p:pic>
      <p:pic>
        <p:nvPicPr>
          <p:cNvPr id="3" name="Picture 2">
            <a:extLst>
              <a:ext uri="{FF2B5EF4-FFF2-40B4-BE49-F238E27FC236}">
                <a16:creationId xmlns:a16="http://schemas.microsoft.com/office/drawing/2014/main" id="{1232B5C6-7B7B-4947-AE7A-0C930C03B71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0" y="0"/>
            <a:ext cx="9144000" cy="5143500"/>
          </a:xfrm>
          <a:prstGeom prst="rect">
            <a:avLst/>
          </a:prstGeom>
        </p:spPr>
      </p:pic>
    </p:spTree>
    <p:extLst>
      <p:ext uri="{BB962C8B-B14F-4D97-AF65-F5344CB8AC3E}">
        <p14:creationId xmlns:p14="http://schemas.microsoft.com/office/powerpoint/2010/main" val="13532701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1544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6374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996B2-9FA1-4BCF-A722-3B99A5EBB28F}"/>
              </a:ext>
            </a:extLst>
          </p:cNvPr>
          <p:cNvSpPr>
            <a:spLocks noGrp="1"/>
          </p:cNvSpPr>
          <p:nvPr>
            <p:ph type="title"/>
          </p:nvPr>
        </p:nvSpPr>
        <p:spPr/>
        <p:txBody>
          <a:bodyPr wrap="square">
            <a:normAutofit/>
          </a:bodyPr>
          <a:lstStyle/>
          <a:p>
            <a:r>
              <a:rPr lang="en-US"/>
              <a:t>Click to edit Master title style</a:t>
            </a:r>
          </a:p>
        </p:txBody>
      </p:sp>
      <p:sp>
        <p:nvSpPr>
          <p:cNvPr id="5" name="Footer Placeholder 4">
            <a:extLst>
              <a:ext uri="{FF2B5EF4-FFF2-40B4-BE49-F238E27FC236}">
                <a16:creationId xmlns:a16="http://schemas.microsoft.com/office/drawing/2014/main" id="{4DA0F56E-8CE4-4F9D-A9C5-306F4CA51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66D770-2456-4A9D-AB1D-694E0FD56812}"/>
              </a:ext>
            </a:extLst>
          </p:cNvPr>
          <p:cNvSpPr>
            <a:spLocks noGrp="1"/>
          </p:cNvSpPr>
          <p:nvPr>
            <p:ph type="sldNum" sz="quarter" idx="12"/>
          </p:nvPr>
        </p:nvSpPr>
        <p:spPr/>
        <p:txBody>
          <a:bodyPr/>
          <a:lstStyle/>
          <a:p>
            <a:fld id="{B79E7411-2BF7-43B0-8C4D-C7A1EDE09CFB}" type="slidenum">
              <a:rPr lang="en-US" smtClean="0"/>
              <a:t>‹#›</a:t>
            </a:fld>
            <a:endParaRPr lang="en-US"/>
          </a:p>
        </p:txBody>
      </p:sp>
    </p:spTree>
    <p:extLst>
      <p:ext uri="{BB962C8B-B14F-4D97-AF65-F5344CB8AC3E}">
        <p14:creationId xmlns:p14="http://schemas.microsoft.com/office/powerpoint/2010/main" val="37633509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F5191B-7975-B740-ABEF-34803F3D4D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85"/>
            <a:ext cx="9143999" cy="5148468"/>
          </a:xfrm>
          <a:prstGeom prst="rect">
            <a:avLst/>
          </a:prstGeom>
        </p:spPr>
      </p:pic>
      <p:sp>
        <p:nvSpPr>
          <p:cNvPr id="11" name="Title 3">
            <a:extLst>
              <a:ext uri="{FF2B5EF4-FFF2-40B4-BE49-F238E27FC236}">
                <a16:creationId xmlns:a16="http://schemas.microsoft.com/office/drawing/2014/main" id="{B06CB71C-573C-7341-88AB-989ECBBECFE7}"/>
              </a:ext>
            </a:extLst>
          </p:cNvPr>
          <p:cNvSpPr>
            <a:spLocks noGrp="1"/>
          </p:cNvSpPr>
          <p:nvPr>
            <p:ph type="title" hasCustomPrompt="1"/>
          </p:nvPr>
        </p:nvSpPr>
        <p:spPr>
          <a:xfrm>
            <a:off x="328810" y="667012"/>
            <a:ext cx="4415424" cy="1765628"/>
          </a:xfrm>
          <a:custGeom>
            <a:avLst/>
            <a:gdLst>
              <a:gd name="connsiteX0" fmla="*/ 0 w 5586607"/>
              <a:gd name="connsiteY0" fmla="*/ 0 h 2354170"/>
              <a:gd name="connsiteX1" fmla="*/ 5586607 w 5586607"/>
              <a:gd name="connsiteY1" fmla="*/ 0 h 2354170"/>
              <a:gd name="connsiteX2" fmla="*/ 5586607 w 5586607"/>
              <a:gd name="connsiteY2" fmla="*/ 2354170 h 2354170"/>
              <a:gd name="connsiteX3" fmla="*/ 0 w 5586607"/>
              <a:gd name="connsiteY3" fmla="*/ 2354170 h 2354170"/>
              <a:gd name="connsiteX4" fmla="*/ 0 w 5586607"/>
              <a:gd name="connsiteY4" fmla="*/ 0 h 2354170"/>
              <a:gd name="connsiteX0" fmla="*/ 0 w 5887232"/>
              <a:gd name="connsiteY0" fmla="*/ 0 h 2354170"/>
              <a:gd name="connsiteX1" fmla="*/ 5887232 w 5887232"/>
              <a:gd name="connsiteY1" fmla="*/ 0 h 2354170"/>
              <a:gd name="connsiteX2" fmla="*/ 5586607 w 5887232"/>
              <a:gd name="connsiteY2" fmla="*/ 2354170 h 2354170"/>
              <a:gd name="connsiteX3" fmla="*/ 0 w 5887232"/>
              <a:gd name="connsiteY3" fmla="*/ 2354170 h 2354170"/>
              <a:gd name="connsiteX4" fmla="*/ 0 w 5887232"/>
              <a:gd name="connsiteY4" fmla="*/ 0 h 2354170"/>
              <a:gd name="connsiteX0" fmla="*/ 0 w 5887232"/>
              <a:gd name="connsiteY0" fmla="*/ 0 h 2354170"/>
              <a:gd name="connsiteX1" fmla="*/ 5887232 w 5887232"/>
              <a:gd name="connsiteY1" fmla="*/ 0 h 2354170"/>
              <a:gd name="connsiteX2" fmla="*/ 5311035 w 5887232"/>
              <a:gd name="connsiteY2" fmla="*/ 2354170 h 2354170"/>
              <a:gd name="connsiteX3" fmla="*/ 0 w 5887232"/>
              <a:gd name="connsiteY3" fmla="*/ 2354170 h 2354170"/>
              <a:gd name="connsiteX4" fmla="*/ 0 w 5887232"/>
              <a:gd name="connsiteY4" fmla="*/ 0 h 2354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7232" h="2354170">
                <a:moveTo>
                  <a:pt x="0" y="0"/>
                </a:moveTo>
                <a:lnTo>
                  <a:pt x="5887232" y="0"/>
                </a:lnTo>
                <a:lnTo>
                  <a:pt x="5311035" y="2354170"/>
                </a:lnTo>
                <a:lnTo>
                  <a:pt x="0" y="2354170"/>
                </a:lnTo>
                <a:lnTo>
                  <a:pt x="0" y="0"/>
                </a:lnTo>
                <a:close/>
              </a:path>
            </a:pathLst>
          </a:custGeom>
        </p:spPr>
        <p:txBody>
          <a:bodyPr/>
          <a:lstStyle>
            <a:lvl1pPr>
              <a:lnSpc>
                <a:spcPts val="4500"/>
              </a:lnSpc>
              <a:defRPr sz="4500" b="1" i="0">
                <a:solidFill>
                  <a:schemeClr val="bg1"/>
                </a:solidFill>
                <a:latin typeface="Stainless Black" panose="02000503040000020004" pitchFamily="2" charset="77"/>
              </a:defRPr>
            </a:lvl1pPr>
          </a:lstStyle>
          <a:p>
            <a:r>
              <a:rPr lang="en-US"/>
              <a:t>CLICK TO EDIT MASTER TITLE STYLE</a:t>
            </a:r>
          </a:p>
        </p:txBody>
      </p:sp>
      <p:sp>
        <p:nvSpPr>
          <p:cNvPr id="12" name="Text Placeholder 12">
            <a:extLst>
              <a:ext uri="{FF2B5EF4-FFF2-40B4-BE49-F238E27FC236}">
                <a16:creationId xmlns:a16="http://schemas.microsoft.com/office/drawing/2014/main" id="{393CF1BA-3E93-6547-AF7D-A87DA13454C3}"/>
              </a:ext>
            </a:extLst>
          </p:cNvPr>
          <p:cNvSpPr>
            <a:spLocks noGrp="1"/>
          </p:cNvSpPr>
          <p:nvPr>
            <p:ph type="body" sz="quarter" idx="10" hasCustomPrompt="1"/>
          </p:nvPr>
        </p:nvSpPr>
        <p:spPr>
          <a:xfrm>
            <a:off x="328612" y="2571489"/>
            <a:ext cx="3034904" cy="300038"/>
          </a:xfrm>
          <a:prstGeom prst="rect">
            <a:avLst/>
          </a:prstGeom>
        </p:spPr>
        <p:txBody>
          <a:bodyPr/>
          <a:lstStyle>
            <a:lvl1pPr marL="0" indent="0">
              <a:buNone/>
              <a:defRPr sz="1500" b="1" i="0">
                <a:solidFill>
                  <a:srgbClr val="FFDD5C"/>
                </a:solidFill>
                <a:latin typeface="Stainless" panose="02000503040000020004" pitchFamily="2" charset="77"/>
              </a:defRPr>
            </a:lvl1pPr>
            <a:lvl2pPr>
              <a:defRPr>
                <a:solidFill>
                  <a:srgbClr val="FFDD5C"/>
                </a:solidFill>
              </a:defRPr>
            </a:lvl2pPr>
            <a:lvl3pPr>
              <a:defRPr>
                <a:solidFill>
                  <a:srgbClr val="FFDD5C"/>
                </a:solidFill>
              </a:defRPr>
            </a:lvl3pPr>
            <a:lvl4pPr>
              <a:defRPr>
                <a:solidFill>
                  <a:srgbClr val="FFDD5C"/>
                </a:solidFill>
              </a:defRPr>
            </a:lvl4pPr>
            <a:lvl5pPr>
              <a:defRPr>
                <a:solidFill>
                  <a:srgbClr val="FFDD5C"/>
                </a:solidFill>
              </a:defRPr>
            </a:lvl5pPr>
          </a:lstStyle>
          <a:p>
            <a:pPr lvl="0"/>
            <a:r>
              <a:rPr lang="en-US"/>
              <a:t>DATE, ##, 2020</a:t>
            </a:r>
          </a:p>
        </p:txBody>
      </p:sp>
    </p:spTree>
    <p:extLst>
      <p:ext uri="{BB962C8B-B14F-4D97-AF65-F5344CB8AC3E}">
        <p14:creationId xmlns:p14="http://schemas.microsoft.com/office/powerpoint/2010/main" val="42887255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1_Rate Card">
    <p:spTree>
      <p:nvGrpSpPr>
        <p:cNvPr id="1" name=""/>
        <p:cNvGrpSpPr/>
        <p:nvPr/>
      </p:nvGrpSpPr>
      <p:grpSpPr>
        <a:xfrm>
          <a:off x="0" y="0"/>
          <a:ext cx="0" cy="0"/>
          <a:chOff x="0" y="0"/>
          <a:chExt cx="0" cy="0"/>
        </a:xfrm>
      </p:grpSpPr>
      <p:pic>
        <p:nvPicPr>
          <p:cNvPr id="39" name="Picture 38" descr="A motorcycle is parked on the side of a road&#10;&#10;Description automatically generated">
            <a:extLst>
              <a:ext uri="{FF2B5EF4-FFF2-40B4-BE49-F238E27FC236}">
                <a16:creationId xmlns:a16="http://schemas.microsoft.com/office/drawing/2014/main" id="{A268D490-57B7-419B-94BD-600B0E76DD4D}"/>
              </a:ext>
            </a:extLst>
          </p:cNvPr>
          <p:cNvPicPr>
            <a:picLocks noChangeAspect="1"/>
          </p:cNvPicPr>
          <p:nvPr userDrawn="1"/>
        </p:nvPicPr>
        <p:blipFill rotWithShape="1">
          <a:blip r:embed="rId2" cstate="screen">
            <a:grayscl/>
            <a:extLst>
              <a:ext uri="{28A0092B-C50C-407E-A947-70E740481C1C}">
                <a14:useLocalDpi xmlns:a14="http://schemas.microsoft.com/office/drawing/2010/main" val="0"/>
              </a:ext>
            </a:extLst>
          </a:blip>
          <a:srcRect/>
          <a:stretch/>
        </p:blipFill>
        <p:spPr>
          <a:xfrm>
            <a:off x="1" y="0"/>
            <a:ext cx="9143999" cy="1521620"/>
          </a:xfrm>
          <a:prstGeom prst="rect">
            <a:avLst/>
          </a:prstGeom>
        </p:spPr>
      </p:pic>
      <p:sp>
        <p:nvSpPr>
          <p:cNvPr id="40" name="Rectangle 39">
            <a:extLst>
              <a:ext uri="{FF2B5EF4-FFF2-40B4-BE49-F238E27FC236}">
                <a16:creationId xmlns:a16="http://schemas.microsoft.com/office/drawing/2014/main" id="{E8D569DF-B6AB-4138-8013-86DC8906C3BB}"/>
              </a:ext>
            </a:extLst>
          </p:cNvPr>
          <p:cNvSpPr/>
          <p:nvPr userDrawn="1"/>
        </p:nvSpPr>
        <p:spPr>
          <a:xfrm>
            <a:off x="-1" y="0"/>
            <a:ext cx="9144001" cy="15216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5" name="Graphic 44">
            <a:extLst>
              <a:ext uri="{FF2B5EF4-FFF2-40B4-BE49-F238E27FC236}">
                <a16:creationId xmlns:a16="http://schemas.microsoft.com/office/drawing/2014/main" id="{1ADC1A06-6A2E-47E6-A498-3E92E56E40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0141" y="0"/>
            <a:ext cx="871538" cy="1521619"/>
          </a:xfrm>
          <a:prstGeom prst="rect">
            <a:avLst/>
          </a:prstGeom>
        </p:spPr>
      </p:pic>
      <p:sp>
        <p:nvSpPr>
          <p:cNvPr id="2" name="Title 1">
            <a:extLst>
              <a:ext uri="{FF2B5EF4-FFF2-40B4-BE49-F238E27FC236}">
                <a16:creationId xmlns:a16="http://schemas.microsoft.com/office/drawing/2014/main" id="{9DD2CCAD-564F-4869-9C5E-CA0E4EC19FA2}"/>
              </a:ext>
            </a:extLst>
          </p:cNvPr>
          <p:cNvSpPr>
            <a:spLocks noGrp="1"/>
          </p:cNvSpPr>
          <p:nvPr>
            <p:ph type="title"/>
          </p:nvPr>
        </p:nvSpPr>
        <p:spPr>
          <a:xfrm>
            <a:off x="1291679" y="493937"/>
            <a:ext cx="6560643" cy="528272"/>
          </a:xfrm>
        </p:spPr>
        <p:txBody>
          <a:bodyPr/>
          <a:lstStyle>
            <a:lvl1pPr algn="ct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BCC88A9A-C2FF-48E9-8377-E92F910E9D3F}"/>
              </a:ext>
            </a:extLst>
          </p:cNvPr>
          <p:cNvSpPr>
            <a:spLocks noGrp="1"/>
          </p:cNvSpPr>
          <p:nvPr>
            <p:ph type="ftr" sz="quarter" idx="10"/>
          </p:nvPr>
        </p:nvSpPr>
        <p:spPr/>
        <p:txBody>
          <a:bodyPr/>
          <a:lstStyle/>
          <a:p>
            <a:endParaRPr lang="en-US"/>
          </a:p>
        </p:txBody>
      </p:sp>
      <p:sp>
        <p:nvSpPr>
          <p:cNvPr id="24" name="Table Placeholder 23">
            <a:extLst>
              <a:ext uri="{FF2B5EF4-FFF2-40B4-BE49-F238E27FC236}">
                <a16:creationId xmlns:a16="http://schemas.microsoft.com/office/drawing/2014/main" id="{6E13370B-1A1C-4BC1-AF51-E3D37AC42CD2}"/>
              </a:ext>
            </a:extLst>
          </p:cNvPr>
          <p:cNvSpPr>
            <a:spLocks noGrp="1"/>
          </p:cNvSpPr>
          <p:nvPr>
            <p:ph type="tbl" sz="quarter" idx="11"/>
          </p:nvPr>
        </p:nvSpPr>
        <p:spPr>
          <a:xfrm>
            <a:off x="228599" y="1713331"/>
            <a:ext cx="8686801" cy="2453176"/>
          </a:xfrm>
        </p:spPr>
        <p:txBody>
          <a:bodyPr/>
          <a:lstStyle/>
          <a:p>
            <a:endParaRPr lang="en-US"/>
          </a:p>
        </p:txBody>
      </p:sp>
    </p:spTree>
    <p:extLst>
      <p:ext uri="{BB962C8B-B14F-4D97-AF65-F5344CB8AC3E}">
        <p14:creationId xmlns:p14="http://schemas.microsoft.com/office/powerpoint/2010/main" val="41400685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C772D4-3DA9-9D48-88AA-57747CA76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5"/>
            <a:ext cx="9143999" cy="5148469"/>
          </a:xfrm>
          <a:prstGeom prst="rect">
            <a:avLst/>
          </a:prstGeom>
        </p:spPr>
      </p:pic>
      <p:sp>
        <p:nvSpPr>
          <p:cNvPr id="12" name="Title 3">
            <a:extLst>
              <a:ext uri="{FF2B5EF4-FFF2-40B4-BE49-F238E27FC236}">
                <a16:creationId xmlns:a16="http://schemas.microsoft.com/office/drawing/2014/main" id="{6F918B62-EC10-4547-BB52-57BB11A62196}"/>
              </a:ext>
            </a:extLst>
          </p:cNvPr>
          <p:cNvSpPr>
            <a:spLocks noGrp="1"/>
          </p:cNvSpPr>
          <p:nvPr>
            <p:ph type="title" hasCustomPrompt="1"/>
          </p:nvPr>
        </p:nvSpPr>
        <p:spPr>
          <a:xfrm>
            <a:off x="328810" y="667012"/>
            <a:ext cx="4415424" cy="1765628"/>
          </a:xfrm>
          <a:custGeom>
            <a:avLst/>
            <a:gdLst>
              <a:gd name="connsiteX0" fmla="*/ 0 w 5586607"/>
              <a:gd name="connsiteY0" fmla="*/ 0 h 2354170"/>
              <a:gd name="connsiteX1" fmla="*/ 5586607 w 5586607"/>
              <a:gd name="connsiteY1" fmla="*/ 0 h 2354170"/>
              <a:gd name="connsiteX2" fmla="*/ 5586607 w 5586607"/>
              <a:gd name="connsiteY2" fmla="*/ 2354170 h 2354170"/>
              <a:gd name="connsiteX3" fmla="*/ 0 w 5586607"/>
              <a:gd name="connsiteY3" fmla="*/ 2354170 h 2354170"/>
              <a:gd name="connsiteX4" fmla="*/ 0 w 5586607"/>
              <a:gd name="connsiteY4" fmla="*/ 0 h 2354170"/>
              <a:gd name="connsiteX0" fmla="*/ 0 w 5887232"/>
              <a:gd name="connsiteY0" fmla="*/ 0 h 2354170"/>
              <a:gd name="connsiteX1" fmla="*/ 5887232 w 5887232"/>
              <a:gd name="connsiteY1" fmla="*/ 0 h 2354170"/>
              <a:gd name="connsiteX2" fmla="*/ 5586607 w 5887232"/>
              <a:gd name="connsiteY2" fmla="*/ 2354170 h 2354170"/>
              <a:gd name="connsiteX3" fmla="*/ 0 w 5887232"/>
              <a:gd name="connsiteY3" fmla="*/ 2354170 h 2354170"/>
              <a:gd name="connsiteX4" fmla="*/ 0 w 5887232"/>
              <a:gd name="connsiteY4" fmla="*/ 0 h 2354170"/>
              <a:gd name="connsiteX0" fmla="*/ 0 w 5887232"/>
              <a:gd name="connsiteY0" fmla="*/ 0 h 2354170"/>
              <a:gd name="connsiteX1" fmla="*/ 5887232 w 5887232"/>
              <a:gd name="connsiteY1" fmla="*/ 0 h 2354170"/>
              <a:gd name="connsiteX2" fmla="*/ 5311035 w 5887232"/>
              <a:gd name="connsiteY2" fmla="*/ 2354170 h 2354170"/>
              <a:gd name="connsiteX3" fmla="*/ 0 w 5887232"/>
              <a:gd name="connsiteY3" fmla="*/ 2354170 h 2354170"/>
              <a:gd name="connsiteX4" fmla="*/ 0 w 5887232"/>
              <a:gd name="connsiteY4" fmla="*/ 0 h 2354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7232" h="2354170">
                <a:moveTo>
                  <a:pt x="0" y="0"/>
                </a:moveTo>
                <a:lnTo>
                  <a:pt x="5887232" y="0"/>
                </a:lnTo>
                <a:lnTo>
                  <a:pt x="5311035" y="2354170"/>
                </a:lnTo>
                <a:lnTo>
                  <a:pt x="0" y="2354170"/>
                </a:lnTo>
                <a:lnTo>
                  <a:pt x="0" y="0"/>
                </a:lnTo>
                <a:close/>
              </a:path>
            </a:pathLst>
          </a:custGeom>
        </p:spPr>
        <p:txBody>
          <a:bodyPr/>
          <a:lstStyle>
            <a:lvl1pPr>
              <a:lnSpc>
                <a:spcPts val="4500"/>
              </a:lnSpc>
              <a:defRPr sz="4500" b="1" i="0">
                <a:solidFill>
                  <a:schemeClr val="bg1"/>
                </a:solidFill>
                <a:latin typeface="Stainless Black" panose="02000503040000020004" pitchFamily="2" charset="77"/>
              </a:defRPr>
            </a:lvl1pPr>
          </a:lstStyle>
          <a:p>
            <a:r>
              <a:rPr lang="en-US"/>
              <a:t>CLICK TO EDIT MASTER TITLE STYLE</a:t>
            </a:r>
          </a:p>
        </p:txBody>
      </p:sp>
      <p:sp>
        <p:nvSpPr>
          <p:cNvPr id="14" name="Text Placeholder 12">
            <a:extLst>
              <a:ext uri="{FF2B5EF4-FFF2-40B4-BE49-F238E27FC236}">
                <a16:creationId xmlns:a16="http://schemas.microsoft.com/office/drawing/2014/main" id="{E9CF7351-F577-1243-8BCB-7612827863B9}"/>
              </a:ext>
            </a:extLst>
          </p:cNvPr>
          <p:cNvSpPr>
            <a:spLocks noGrp="1"/>
          </p:cNvSpPr>
          <p:nvPr>
            <p:ph type="body" sz="quarter" idx="10" hasCustomPrompt="1"/>
          </p:nvPr>
        </p:nvSpPr>
        <p:spPr>
          <a:xfrm>
            <a:off x="328612" y="2571489"/>
            <a:ext cx="3034904" cy="300038"/>
          </a:xfrm>
          <a:prstGeom prst="rect">
            <a:avLst/>
          </a:prstGeom>
        </p:spPr>
        <p:txBody>
          <a:bodyPr/>
          <a:lstStyle>
            <a:lvl1pPr marL="0" indent="0">
              <a:buNone/>
              <a:defRPr sz="1500" b="1" i="0">
                <a:solidFill>
                  <a:srgbClr val="FFDD5C"/>
                </a:solidFill>
                <a:latin typeface="Stainless" panose="02000503040000020004" pitchFamily="2" charset="77"/>
              </a:defRPr>
            </a:lvl1pPr>
            <a:lvl2pPr>
              <a:defRPr>
                <a:solidFill>
                  <a:srgbClr val="FFDD5C"/>
                </a:solidFill>
              </a:defRPr>
            </a:lvl2pPr>
            <a:lvl3pPr>
              <a:defRPr>
                <a:solidFill>
                  <a:srgbClr val="FFDD5C"/>
                </a:solidFill>
              </a:defRPr>
            </a:lvl3pPr>
            <a:lvl4pPr>
              <a:defRPr>
                <a:solidFill>
                  <a:srgbClr val="FFDD5C"/>
                </a:solidFill>
              </a:defRPr>
            </a:lvl4pPr>
            <a:lvl5pPr>
              <a:defRPr>
                <a:solidFill>
                  <a:srgbClr val="FFDD5C"/>
                </a:solidFill>
              </a:defRPr>
            </a:lvl5pPr>
          </a:lstStyle>
          <a:p>
            <a:pPr lvl="0"/>
            <a:r>
              <a:rPr lang="en-US"/>
              <a:t>DATE, ##, 2020</a:t>
            </a:r>
          </a:p>
        </p:txBody>
      </p:sp>
    </p:spTree>
    <p:extLst>
      <p:ext uri="{BB962C8B-B14F-4D97-AF65-F5344CB8AC3E}">
        <p14:creationId xmlns:p14="http://schemas.microsoft.com/office/powerpoint/2010/main" val="1065364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F5191B-7975-B740-ABEF-34803F3D4D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85"/>
            <a:ext cx="9143999" cy="5148468"/>
          </a:xfrm>
          <a:prstGeom prst="rect">
            <a:avLst/>
          </a:prstGeom>
        </p:spPr>
      </p:pic>
      <p:sp>
        <p:nvSpPr>
          <p:cNvPr id="11" name="Title 3">
            <a:extLst>
              <a:ext uri="{FF2B5EF4-FFF2-40B4-BE49-F238E27FC236}">
                <a16:creationId xmlns:a16="http://schemas.microsoft.com/office/drawing/2014/main" id="{B06CB71C-573C-7341-88AB-989ECBBECFE7}"/>
              </a:ext>
            </a:extLst>
          </p:cNvPr>
          <p:cNvSpPr>
            <a:spLocks noGrp="1"/>
          </p:cNvSpPr>
          <p:nvPr>
            <p:ph type="title" hasCustomPrompt="1"/>
          </p:nvPr>
        </p:nvSpPr>
        <p:spPr>
          <a:xfrm>
            <a:off x="328810" y="667012"/>
            <a:ext cx="4415424" cy="1765628"/>
          </a:xfrm>
          <a:custGeom>
            <a:avLst/>
            <a:gdLst>
              <a:gd name="connsiteX0" fmla="*/ 0 w 5586607"/>
              <a:gd name="connsiteY0" fmla="*/ 0 h 2354170"/>
              <a:gd name="connsiteX1" fmla="*/ 5586607 w 5586607"/>
              <a:gd name="connsiteY1" fmla="*/ 0 h 2354170"/>
              <a:gd name="connsiteX2" fmla="*/ 5586607 w 5586607"/>
              <a:gd name="connsiteY2" fmla="*/ 2354170 h 2354170"/>
              <a:gd name="connsiteX3" fmla="*/ 0 w 5586607"/>
              <a:gd name="connsiteY3" fmla="*/ 2354170 h 2354170"/>
              <a:gd name="connsiteX4" fmla="*/ 0 w 5586607"/>
              <a:gd name="connsiteY4" fmla="*/ 0 h 2354170"/>
              <a:gd name="connsiteX0" fmla="*/ 0 w 5887232"/>
              <a:gd name="connsiteY0" fmla="*/ 0 h 2354170"/>
              <a:gd name="connsiteX1" fmla="*/ 5887232 w 5887232"/>
              <a:gd name="connsiteY1" fmla="*/ 0 h 2354170"/>
              <a:gd name="connsiteX2" fmla="*/ 5586607 w 5887232"/>
              <a:gd name="connsiteY2" fmla="*/ 2354170 h 2354170"/>
              <a:gd name="connsiteX3" fmla="*/ 0 w 5887232"/>
              <a:gd name="connsiteY3" fmla="*/ 2354170 h 2354170"/>
              <a:gd name="connsiteX4" fmla="*/ 0 w 5887232"/>
              <a:gd name="connsiteY4" fmla="*/ 0 h 2354170"/>
              <a:gd name="connsiteX0" fmla="*/ 0 w 5887232"/>
              <a:gd name="connsiteY0" fmla="*/ 0 h 2354170"/>
              <a:gd name="connsiteX1" fmla="*/ 5887232 w 5887232"/>
              <a:gd name="connsiteY1" fmla="*/ 0 h 2354170"/>
              <a:gd name="connsiteX2" fmla="*/ 5311035 w 5887232"/>
              <a:gd name="connsiteY2" fmla="*/ 2354170 h 2354170"/>
              <a:gd name="connsiteX3" fmla="*/ 0 w 5887232"/>
              <a:gd name="connsiteY3" fmla="*/ 2354170 h 2354170"/>
              <a:gd name="connsiteX4" fmla="*/ 0 w 5887232"/>
              <a:gd name="connsiteY4" fmla="*/ 0 h 2354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7232" h="2354170">
                <a:moveTo>
                  <a:pt x="0" y="0"/>
                </a:moveTo>
                <a:lnTo>
                  <a:pt x="5887232" y="0"/>
                </a:lnTo>
                <a:lnTo>
                  <a:pt x="5311035" y="2354170"/>
                </a:lnTo>
                <a:lnTo>
                  <a:pt x="0" y="2354170"/>
                </a:lnTo>
                <a:lnTo>
                  <a:pt x="0" y="0"/>
                </a:lnTo>
                <a:close/>
              </a:path>
            </a:pathLst>
          </a:custGeom>
        </p:spPr>
        <p:txBody>
          <a:bodyPr/>
          <a:lstStyle>
            <a:lvl1pPr>
              <a:lnSpc>
                <a:spcPts val="4500"/>
              </a:lnSpc>
              <a:defRPr sz="4500" b="1" i="0">
                <a:solidFill>
                  <a:schemeClr val="bg1"/>
                </a:solidFill>
                <a:latin typeface="Stainless Black" panose="02000503040000020004" pitchFamily="2" charset="77"/>
              </a:defRPr>
            </a:lvl1pPr>
          </a:lstStyle>
          <a:p>
            <a:r>
              <a:rPr lang="en-US"/>
              <a:t>CLICK TO EDIT MASTER TITLE STYLE</a:t>
            </a:r>
          </a:p>
        </p:txBody>
      </p:sp>
      <p:sp>
        <p:nvSpPr>
          <p:cNvPr id="12" name="Text Placeholder 12">
            <a:extLst>
              <a:ext uri="{FF2B5EF4-FFF2-40B4-BE49-F238E27FC236}">
                <a16:creationId xmlns:a16="http://schemas.microsoft.com/office/drawing/2014/main" id="{393CF1BA-3E93-6547-AF7D-A87DA13454C3}"/>
              </a:ext>
            </a:extLst>
          </p:cNvPr>
          <p:cNvSpPr>
            <a:spLocks noGrp="1"/>
          </p:cNvSpPr>
          <p:nvPr>
            <p:ph type="body" sz="quarter" idx="10" hasCustomPrompt="1"/>
          </p:nvPr>
        </p:nvSpPr>
        <p:spPr>
          <a:xfrm>
            <a:off x="328612" y="2571489"/>
            <a:ext cx="3034904" cy="300038"/>
          </a:xfrm>
          <a:prstGeom prst="rect">
            <a:avLst/>
          </a:prstGeom>
        </p:spPr>
        <p:txBody>
          <a:bodyPr/>
          <a:lstStyle>
            <a:lvl1pPr marL="0" indent="0">
              <a:buNone/>
              <a:defRPr sz="1500" b="1" i="0">
                <a:solidFill>
                  <a:srgbClr val="FFDD5C"/>
                </a:solidFill>
                <a:latin typeface="Stainless" panose="02000503040000020004" pitchFamily="2" charset="77"/>
              </a:defRPr>
            </a:lvl1pPr>
            <a:lvl2pPr>
              <a:defRPr>
                <a:solidFill>
                  <a:srgbClr val="FFDD5C"/>
                </a:solidFill>
              </a:defRPr>
            </a:lvl2pPr>
            <a:lvl3pPr>
              <a:defRPr>
                <a:solidFill>
                  <a:srgbClr val="FFDD5C"/>
                </a:solidFill>
              </a:defRPr>
            </a:lvl3pPr>
            <a:lvl4pPr>
              <a:defRPr>
                <a:solidFill>
                  <a:srgbClr val="FFDD5C"/>
                </a:solidFill>
              </a:defRPr>
            </a:lvl4pPr>
            <a:lvl5pPr>
              <a:defRPr>
                <a:solidFill>
                  <a:srgbClr val="FFDD5C"/>
                </a:solidFill>
              </a:defRPr>
            </a:lvl5pPr>
          </a:lstStyle>
          <a:p>
            <a:pPr lvl="0"/>
            <a:r>
              <a:rPr lang="en-US"/>
              <a:t>DATE, ##, 2020</a:t>
            </a:r>
          </a:p>
        </p:txBody>
      </p:sp>
    </p:spTree>
    <p:extLst>
      <p:ext uri="{BB962C8B-B14F-4D97-AF65-F5344CB8AC3E}">
        <p14:creationId xmlns:p14="http://schemas.microsoft.com/office/powerpoint/2010/main" val="26556882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B33E75-4DCE-B147-B55E-EA0ACBC467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85"/>
            <a:ext cx="9143999" cy="5148468"/>
          </a:xfrm>
          <a:prstGeom prst="rect">
            <a:avLst/>
          </a:prstGeom>
        </p:spPr>
      </p:pic>
      <p:sp>
        <p:nvSpPr>
          <p:cNvPr id="11" name="Title 3">
            <a:extLst>
              <a:ext uri="{FF2B5EF4-FFF2-40B4-BE49-F238E27FC236}">
                <a16:creationId xmlns:a16="http://schemas.microsoft.com/office/drawing/2014/main" id="{2634E5CD-BAB1-FE42-A6AC-671408BF00CB}"/>
              </a:ext>
            </a:extLst>
          </p:cNvPr>
          <p:cNvSpPr>
            <a:spLocks noGrp="1"/>
          </p:cNvSpPr>
          <p:nvPr>
            <p:ph type="title" hasCustomPrompt="1"/>
          </p:nvPr>
        </p:nvSpPr>
        <p:spPr>
          <a:xfrm>
            <a:off x="328810" y="667012"/>
            <a:ext cx="4415424" cy="1765628"/>
          </a:xfrm>
          <a:custGeom>
            <a:avLst/>
            <a:gdLst>
              <a:gd name="connsiteX0" fmla="*/ 0 w 5586607"/>
              <a:gd name="connsiteY0" fmla="*/ 0 h 2354170"/>
              <a:gd name="connsiteX1" fmla="*/ 5586607 w 5586607"/>
              <a:gd name="connsiteY1" fmla="*/ 0 h 2354170"/>
              <a:gd name="connsiteX2" fmla="*/ 5586607 w 5586607"/>
              <a:gd name="connsiteY2" fmla="*/ 2354170 h 2354170"/>
              <a:gd name="connsiteX3" fmla="*/ 0 w 5586607"/>
              <a:gd name="connsiteY3" fmla="*/ 2354170 h 2354170"/>
              <a:gd name="connsiteX4" fmla="*/ 0 w 5586607"/>
              <a:gd name="connsiteY4" fmla="*/ 0 h 2354170"/>
              <a:gd name="connsiteX0" fmla="*/ 0 w 5887232"/>
              <a:gd name="connsiteY0" fmla="*/ 0 h 2354170"/>
              <a:gd name="connsiteX1" fmla="*/ 5887232 w 5887232"/>
              <a:gd name="connsiteY1" fmla="*/ 0 h 2354170"/>
              <a:gd name="connsiteX2" fmla="*/ 5586607 w 5887232"/>
              <a:gd name="connsiteY2" fmla="*/ 2354170 h 2354170"/>
              <a:gd name="connsiteX3" fmla="*/ 0 w 5887232"/>
              <a:gd name="connsiteY3" fmla="*/ 2354170 h 2354170"/>
              <a:gd name="connsiteX4" fmla="*/ 0 w 5887232"/>
              <a:gd name="connsiteY4" fmla="*/ 0 h 2354170"/>
              <a:gd name="connsiteX0" fmla="*/ 0 w 5887232"/>
              <a:gd name="connsiteY0" fmla="*/ 0 h 2354170"/>
              <a:gd name="connsiteX1" fmla="*/ 5887232 w 5887232"/>
              <a:gd name="connsiteY1" fmla="*/ 0 h 2354170"/>
              <a:gd name="connsiteX2" fmla="*/ 5311035 w 5887232"/>
              <a:gd name="connsiteY2" fmla="*/ 2354170 h 2354170"/>
              <a:gd name="connsiteX3" fmla="*/ 0 w 5887232"/>
              <a:gd name="connsiteY3" fmla="*/ 2354170 h 2354170"/>
              <a:gd name="connsiteX4" fmla="*/ 0 w 5887232"/>
              <a:gd name="connsiteY4" fmla="*/ 0 h 2354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7232" h="2354170">
                <a:moveTo>
                  <a:pt x="0" y="0"/>
                </a:moveTo>
                <a:lnTo>
                  <a:pt x="5887232" y="0"/>
                </a:lnTo>
                <a:lnTo>
                  <a:pt x="5311035" y="2354170"/>
                </a:lnTo>
                <a:lnTo>
                  <a:pt x="0" y="2354170"/>
                </a:lnTo>
                <a:lnTo>
                  <a:pt x="0" y="0"/>
                </a:lnTo>
                <a:close/>
              </a:path>
            </a:pathLst>
          </a:custGeom>
        </p:spPr>
        <p:txBody>
          <a:bodyPr/>
          <a:lstStyle>
            <a:lvl1pPr>
              <a:lnSpc>
                <a:spcPts val="4500"/>
              </a:lnSpc>
              <a:defRPr sz="4500" b="1" i="0">
                <a:solidFill>
                  <a:schemeClr val="bg1"/>
                </a:solidFill>
                <a:latin typeface="Stainless Black" panose="02000503040000020004" pitchFamily="2" charset="77"/>
              </a:defRPr>
            </a:lvl1pPr>
          </a:lstStyle>
          <a:p>
            <a:r>
              <a:rPr lang="en-US"/>
              <a:t>CLICK TO EDIT MASTER TITLE STYLE</a:t>
            </a:r>
          </a:p>
        </p:txBody>
      </p:sp>
      <p:sp>
        <p:nvSpPr>
          <p:cNvPr id="12" name="Text Placeholder 12">
            <a:extLst>
              <a:ext uri="{FF2B5EF4-FFF2-40B4-BE49-F238E27FC236}">
                <a16:creationId xmlns:a16="http://schemas.microsoft.com/office/drawing/2014/main" id="{CE33A9E3-85C1-7C4E-9FBA-AC4C63F8E448}"/>
              </a:ext>
            </a:extLst>
          </p:cNvPr>
          <p:cNvSpPr>
            <a:spLocks noGrp="1"/>
          </p:cNvSpPr>
          <p:nvPr>
            <p:ph type="body" sz="quarter" idx="10" hasCustomPrompt="1"/>
          </p:nvPr>
        </p:nvSpPr>
        <p:spPr>
          <a:xfrm>
            <a:off x="328612" y="2571489"/>
            <a:ext cx="3034904" cy="300038"/>
          </a:xfrm>
          <a:prstGeom prst="rect">
            <a:avLst/>
          </a:prstGeom>
        </p:spPr>
        <p:txBody>
          <a:bodyPr/>
          <a:lstStyle>
            <a:lvl1pPr marL="0" indent="0">
              <a:buNone/>
              <a:defRPr sz="1500" b="1" i="0">
                <a:solidFill>
                  <a:srgbClr val="FFDD5C"/>
                </a:solidFill>
                <a:latin typeface="Stainless" panose="02000503040000020004" pitchFamily="2" charset="77"/>
              </a:defRPr>
            </a:lvl1pPr>
            <a:lvl2pPr>
              <a:defRPr>
                <a:solidFill>
                  <a:srgbClr val="FFDD5C"/>
                </a:solidFill>
              </a:defRPr>
            </a:lvl2pPr>
            <a:lvl3pPr>
              <a:defRPr>
                <a:solidFill>
                  <a:srgbClr val="FFDD5C"/>
                </a:solidFill>
              </a:defRPr>
            </a:lvl3pPr>
            <a:lvl4pPr>
              <a:defRPr>
                <a:solidFill>
                  <a:srgbClr val="FFDD5C"/>
                </a:solidFill>
              </a:defRPr>
            </a:lvl4pPr>
            <a:lvl5pPr>
              <a:defRPr>
                <a:solidFill>
                  <a:srgbClr val="FFDD5C"/>
                </a:solidFill>
              </a:defRPr>
            </a:lvl5pPr>
          </a:lstStyle>
          <a:p>
            <a:pPr lvl="0"/>
            <a:r>
              <a:rPr lang="en-US"/>
              <a:t>DATE, ##, 2020</a:t>
            </a:r>
          </a:p>
        </p:txBody>
      </p:sp>
    </p:spTree>
    <p:extLst>
      <p:ext uri="{BB962C8B-B14F-4D97-AF65-F5344CB8AC3E}">
        <p14:creationId xmlns:p14="http://schemas.microsoft.com/office/powerpoint/2010/main" val="469661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BE22E1BE-86DD-40E3-845E-E5D0115B8EA7}"/>
              </a:ext>
            </a:extLst>
          </p:cNvPr>
          <p:cNvSpPr>
            <a:spLocks noGrp="1"/>
          </p:cNvSpPr>
          <p:nvPr>
            <p:ph type="pic" sz="quarter" idx="12"/>
          </p:nvPr>
        </p:nvSpPr>
        <p:spPr>
          <a:xfrm>
            <a:off x="370285" y="1415654"/>
            <a:ext cx="3831431" cy="2187178"/>
          </a:xfrm>
        </p:spPr>
        <p:txBody>
          <a:bodyPr/>
          <a:lstStyle/>
          <a:p>
            <a:endParaRPr lang="en-US"/>
          </a:p>
        </p:txBody>
      </p:sp>
      <p:sp>
        <p:nvSpPr>
          <p:cNvPr id="5" name="Footer Placeholder 4">
            <a:extLst>
              <a:ext uri="{FF2B5EF4-FFF2-40B4-BE49-F238E27FC236}">
                <a16:creationId xmlns:a16="http://schemas.microsoft.com/office/drawing/2014/main" id="{C6D313C8-1CF3-4059-87CE-3BA99B8CFC72}"/>
              </a:ext>
            </a:extLst>
          </p:cNvPr>
          <p:cNvSpPr>
            <a:spLocks noGrp="1"/>
          </p:cNvSpPr>
          <p:nvPr userDrawn="1">
            <p:ph type="ftr" sz="quarter" idx="10"/>
          </p:nvPr>
        </p:nvSpPr>
        <p:spPr/>
        <p:txBody>
          <a:bodyPr/>
          <a:lstStyle/>
          <a:p>
            <a:endParaRPr lang="en-US"/>
          </a:p>
        </p:txBody>
      </p:sp>
      <p:sp>
        <p:nvSpPr>
          <p:cNvPr id="3" name="Title 2">
            <a:extLst>
              <a:ext uri="{FF2B5EF4-FFF2-40B4-BE49-F238E27FC236}">
                <a16:creationId xmlns:a16="http://schemas.microsoft.com/office/drawing/2014/main" id="{8AEFD0F7-0682-4DE7-AD08-8D20DFFD1EF6}"/>
              </a:ext>
            </a:extLst>
          </p:cNvPr>
          <p:cNvSpPr>
            <a:spLocks noGrp="1"/>
          </p:cNvSpPr>
          <p:nvPr userDrawn="1">
            <p:ph type="title"/>
          </p:nvPr>
        </p:nvSpPr>
        <p:spPr>
          <a:xfrm>
            <a:off x="228600" y="319453"/>
            <a:ext cx="4138370" cy="528272"/>
          </a:xfrm>
        </p:spPr>
        <p:txBody>
          <a:bodyPr/>
          <a:lstStyle/>
          <a:p>
            <a:r>
              <a:rPr lang="en-US"/>
              <a:t>Click to edit Master title style</a:t>
            </a:r>
          </a:p>
        </p:txBody>
      </p:sp>
      <p:sp>
        <p:nvSpPr>
          <p:cNvPr id="4" name="Rectangle 3">
            <a:extLst>
              <a:ext uri="{FF2B5EF4-FFF2-40B4-BE49-F238E27FC236}">
                <a16:creationId xmlns:a16="http://schemas.microsoft.com/office/drawing/2014/main" id="{EB9A45A9-CC87-49FF-AD48-D05312C80A20}"/>
              </a:ext>
            </a:extLst>
          </p:cNvPr>
          <p:cNvSpPr/>
          <p:nvPr userDrawn="1"/>
        </p:nvSpPr>
        <p:spPr>
          <a:xfrm>
            <a:off x="3529010" y="4718290"/>
            <a:ext cx="2085975" cy="390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6" name="Picture 5">
            <a:extLst>
              <a:ext uri="{FF2B5EF4-FFF2-40B4-BE49-F238E27FC236}">
                <a16:creationId xmlns:a16="http://schemas.microsoft.com/office/drawing/2014/main" id="{B3D83976-20C0-499F-9F10-7E438B266CF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5176" t="1" r="36409" b="-1"/>
          <a:stretch/>
        </p:blipFill>
        <p:spPr>
          <a:xfrm>
            <a:off x="4716232" y="0"/>
            <a:ext cx="4427768" cy="5143500"/>
          </a:xfrm>
          <a:prstGeom prst="rect">
            <a:avLst/>
          </a:prstGeom>
        </p:spPr>
      </p:pic>
      <p:sp>
        <p:nvSpPr>
          <p:cNvPr id="7" name="Rectangle 6">
            <a:extLst>
              <a:ext uri="{FF2B5EF4-FFF2-40B4-BE49-F238E27FC236}">
                <a16:creationId xmlns:a16="http://schemas.microsoft.com/office/drawing/2014/main" id="{61A86169-675B-4824-85FD-89EA18825B70}"/>
              </a:ext>
            </a:extLst>
          </p:cNvPr>
          <p:cNvSpPr/>
          <p:nvPr userDrawn="1"/>
        </p:nvSpPr>
        <p:spPr>
          <a:xfrm>
            <a:off x="4716232" y="1"/>
            <a:ext cx="4427768" cy="5143499"/>
          </a:xfrm>
          <a:prstGeom prst="rect">
            <a:avLst/>
          </a:prstGeom>
          <a:gradFill>
            <a:gsLst>
              <a:gs pos="0">
                <a:schemeClr val="tx1">
                  <a:alpha val="51000"/>
                </a:schemeClr>
              </a:gs>
              <a:gs pos="100000">
                <a:schemeClr val="tx1">
                  <a:alpha val="42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13" name="Picture 12" descr="A screen shot of a computer&#10;&#10;Description automatically generated">
            <a:extLst>
              <a:ext uri="{FF2B5EF4-FFF2-40B4-BE49-F238E27FC236}">
                <a16:creationId xmlns:a16="http://schemas.microsoft.com/office/drawing/2014/main" id="{2D980183-008B-4000-8FE3-7349B0584347}"/>
              </a:ext>
            </a:extLst>
          </p:cNvPr>
          <p:cNvPicPr>
            <a:picLocks noChangeAspect="1"/>
          </p:cNvPicPr>
          <p:nvPr userDrawn="1"/>
        </p:nvPicPr>
        <p:blipFill>
          <a:blip r:embed="rId3"/>
          <a:stretch>
            <a:fillRect/>
          </a:stretch>
        </p:blipFill>
        <p:spPr>
          <a:xfrm>
            <a:off x="228599" y="1205302"/>
            <a:ext cx="4138370" cy="3489708"/>
          </a:xfrm>
          <a:prstGeom prst="rect">
            <a:avLst/>
          </a:prstGeom>
        </p:spPr>
      </p:pic>
      <p:pic>
        <p:nvPicPr>
          <p:cNvPr id="14" name="Picture 13" descr="A picture containing object&#10;&#10;Description automatically generated">
            <a:extLst>
              <a:ext uri="{FF2B5EF4-FFF2-40B4-BE49-F238E27FC236}">
                <a16:creationId xmlns:a16="http://schemas.microsoft.com/office/drawing/2014/main" id="{241C9DF5-1E5E-426A-963B-A6A613E32431}"/>
              </a:ext>
            </a:extLst>
          </p:cNvPr>
          <p:cNvPicPr>
            <a:picLocks noChangeAspect="1"/>
          </p:cNvPicPr>
          <p:nvPr userDrawn="1"/>
        </p:nvPicPr>
        <p:blipFill>
          <a:blip r:embed="rId4"/>
          <a:stretch>
            <a:fillRect/>
          </a:stretch>
        </p:blipFill>
        <p:spPr>
          <a:xfrm>
            <a:off x="8219187" y="4784127"/>
            <a:ext cx="696208" cy="208941"/>
          </a:xfrm>
          <a:prstGeom prst="rect">
            <a:avLst/>
          </a:prstGeom>
        </p:spPr>
      </p:pic>
      <p:sp>
        <p:nvSpPr>
          <p:cNvPr id="15" name="Text Placeholder 14">
            <a:extLst>
              <a:ext uri="{FF2B5EF4-FFF2-40B4-BE49-F238E27FC236}">
                <a16:creationId xmlns:a16="http://schemas.microsoft.com/office/drawing/2014/main" id="{3D1B2C04-02EC-40AE-9E82-2DE7CF3C3378}"/>
              </a:ext>
            </a:extLst>
          </p:cNvPr>
          <p:cNvSpPr>
            <a:spLocks noGrp="1"/>
          </p:cNvSpPr>
          <p:nvPr>
            <p:ph type="body" sz="quarter" idx="11"/>
          </p:nvPr>
        </p:nvSpPr>
        <p:spPr>
          <a:xfrm>
            <a:off x="4844143" y="2132910"/>
            <a:ext cx="4053196" cy="2128479"/>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19" name="Picture Placeholder 18">
            <a:extLst>
              <a:ext uri="{FF2B5EF4-FFF2-40B4-BE49-F238E27FC236}">
                <a16:creationId xmlns:a16="http://schemas.microsoft.com/office/drawing/2014/main" id="{70254299-582C-4728-B398-7B7E6836E5A5}"/>
              </a:ext>
            </a:extLst>
          </p:cNvPr>
          <p:cNvSpPr>
            <a:spLocks noGrp="1"/>
          </p:cNvSpPr>
          <p:nvPr>
            <p:ph type="pic" sz="quarter" idx="13" hasCustomPrompt="1"/>
          </p:nvPr>
        </p:nvSpPr>
        <p:spPr>
          <a:xfrm>
            <a:off x="5801916" y="1114425"/>
            <a:ext cx="2330053" cy="856060"/>
          </a:xfrm>
        </p:spPr>
        <p:txBody>
          <a:bodyPr/>
          <a:lstStyle>
            <a:lvl1pPr>
              <a:defRPr>
                <a:solidFill>
                  <a:schemeClr val="bg1"/>
                </a:solidFill>
              </a:defRPr>
            </a:lvl1pPr>
          </a:lstStyle>
          <a:p>
            <a:r>
              <a:rPr lang="en-US"/>
              <a:t>Logo</a:t>
            </a:r>
          </a:p>
        </p:txBody>
      </p:sp>
      <p:sp>
        <p:nvSpPr>
          <p:cNvPr id="26" name="Rectangle 25">
            <a:extLst>
              <a:ext uri="{FF2B5EF4-FFF2-40B4-BE49-F238E27FC236}">
                <a16:creationId xmlns:a16="http://schemas.microsoft.com/office/drawing/2014/main" id="{9382687E-FDE6-4383-9C82-A19A3F89614C}"/>
              </a:ext>
            </a:extLst>
          </p:cNvPr>
          <p:cNvSpPr/>
          <p:nvPr userDrawn="1"/>
        </p:nvSpPr>
        <p:spPr>
          <a:xfrm>
            <a:off x="1143" y="5109211"/>
            <a:ext cx="9141714" cy="34289"/>
          </a:xfrm>
          <a:prstGeom prst="rect">
            <a:avLst/>
          </a:prstGeom>
          <a:gradFill flip="none" rotWithShape="1">
            <a:gsLst>
              <a:gs pos="0">
                <a:schemeClr val="bg2"/>
              </a:gs>
              <a:gs pos="100000">
                <a:schemeClr val="tx2">
                  <a:lumMod val="85000"/>
                  <a:lumOff val="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28" name="Graphic 27">
            <a:extLst>
              <a:ext uri="{FF2B5EF4-FFF2-40B4-BE49-F238E27FC236}">
                <a16:creationId xmlns:a16="http://schemas.microsoft.com/office/drawing/2014/main" id="{FEC5631A-DD22-455B-BAF9-EB417650702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434971" y="0"/>
            <a:ext cx="871538" cy="1114424"/>
          </a:xfrm>
          <a:prstGeom prst="rect">
            <a:avLst/>
          </a:prstGeom>
        </p:spPr>
      </p:pic>
    </p:spTree>
    <p:extLst>
      <p:ext uri="{BB962C8B-B14F-4D97-AF65-F5344CB8AC3E}">
        <p14:creationId xmlns:p14="http://schemas.microsoft.com/office/powerpoint/2010/main" val="33190676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EDC0D3-2828-BD46-87B7-E83A4C2AE0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4"/>
            <a:ext cx="9143997" cy="5148467"/>
          </a:xfrm>
          <a:prstGeom prst="rect">
            <a:avLst/>
          </a:prstGeom>
        </p:spPr>
      </p:pic>
      <p:sp>
        <p:nvSpPr>
          <p:cNvPr id="11" name="Title 3">
            <a:extLst>
              <a:ext uri="{FF2B5EF4-FFF2-40B4-BE49-F238E27FC236}">
                <a16:creationId xmlns:a16="http://schemas.microsoft.com/office/drawing/2014/main" id="{A5D6A35E-BD22-EC41-AD21-C9BE3A3D4AF3}"/>
              </a:ext>
            </a:extLst>
          </p:cNvPr>
          <p:cNvSpPr>
            <a:spLocks noGrp="1"/>
          </p:cNvSpPr>
          <p:nvPr>
            <p:ph type="title" hasCustomPrompt="1"/>
          </p:nvPr>
        </p:nvSpPr>
        <p:spPr>
          <a:xfrm>
            <a:off x="328810" y="667012"/>
            <a:ext cx="4415424" cy="1765628"/>
          </a:xfrm>
          <a:custGeom>
            <a:avLst/>
            <a:gdLst>
              <a:gd name="connsiteX0" fmla="*/ 0 w 5586607"/>
              <a:gd name="connsiteY0" fmla="*/ 0 h 2354170"/>
              <a:gd name="connsiteX1" fmla="*/ 5586607 w 5586607"/>
              <a:gd name="connsiteY1" fmla="*/ 0 h 2354170"/>
              <a:gd name="connsiteX2" fmla="*/ 5586607 w 5586607"/>
              <a:gd name="connsiteY2" fmla="*/ 2354170 h 2354170"/>
              <a:gd name="connsiteX3" fmla="*/ 0 w 5586607"/>
              <a:gd name="connsiteY3" fmla="*/ 2354170 h 2354170"/>
              <a:gd name="connsiteX4" fmla="*/ 0 w 5586607"/>
              <a:gd name="connsiteY4" fmla="*/ 0 h 2354170"/>
              <a:gd name="connsiteX0" fmla="*/ 0 w 5887232"/>
              <a:gd name="connsiteY0" fmla="*/ 0 h 2354170"/>
              <a:gd name="connsiteX1" fmla="*/ 5887232 w 5887232"/>
              <a:gd name="connsiteY1" fmla="*/ 0 h 2354170"/>
              <a:gd name="connsiteX2" fmla="*/ 5586607 w 5887232"/>
              <a:gd name="connsiteY2" fmla="*/ 2354170 h 2354170"/>
              <a:gd name="connsiteX3" fmla="*/ 0 w 5887232"/>
              <a:gd name="connsiteY3" fmla="*/ 2354170 h 2354170"/>
              <a:gd name="connsiteX4" fmla="*/ 0 w 5887232"/>
              <a:gd name="connsiteY4" fmla="*/ 0 h 2354170"/>
              <a:gd name="connsiteX0" fmla="*/ 0 w 5887232"/>
              <a:gd name="connsiteY0" fmla="*/ 0 h 2354170"/>
              <a:gd name="connsiteX1" fmla="*/ 5887232 w 5887232"/>
              <a:gd name="connsiteY1" fmla="*/ 0 h 2354170"/>
              <a:gd name="connsiteX2" fmla="*/ 5311035 w 5887232"/>
              <a:gd name="connsiteY2" fmla="*/ 2354170 h 2354170"/>
              <a:gd name="connsiteX3" fmla="*/ 0 w 5887232"/>
              <a:gd name="connsiteY3" fmla="*/ 2354170 h 2354170"/>
              <a:gd name="connsiteX4" fmla="*/ 0 w 5887232"/>
              <a:gd name="connsiteY4" fmla="*/ 0 h 2354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7232" h="2354170">
                <a:moveTo>
                  <a:pt x="0" y="0"/>
                </a:moveTo>
                <a:lnTo>
                  <a:pt x="5887232" y="0"/>
                </a:lnTo>
                <a:lnTo>
                  <a:pt x="5311035" y="2354170"/>
                </a:lnTo>
                <a:lnTo>
                  <a:pt x="0" y="2354170"/>
                </a:lnTo>
                <a:lnTo>
                  <a:pt x="0" y="0"/>
                </a:lnTo>
                <a:close/>
              </a:path>
            </a:pathLst>
          </a:custGeom>
        </p:spPr>
        <p:txBody>
          <a:bodyPr/>
          <a:lstStyle>
            <a:lvl1pPr>
              <a:lnSpc>
                <a:spcPts val="4500"/>
              </a:lnSpc>
              <a:defRPr sz="4500" b="1" i="0">
                <a:solidFill>
                  <a:schemeClr val="bg1"/>
                </a:solidFill>
                <a:latin typeface="Stainless Black" panose="02000503040000020004" pitchFamily="2" charset="77"/>
              </a:defRPr>
            </a:lvl1pPr>
          </a:lstStyle>
          <a:p>
            <a:r>
              <a:rPr lang="en-US"/>
              <a:t>CLICK TO EDIT MASTER TITLE STYLE</a:t>
            </a:r>
          </a:p>
        </p:txBody>
      </p:sp>
      <p:sp>
        <p:nvSpPr>
          <p:cNvPr id="12" name="Text Placeholder 12">
            <a:extLst>
              <a:ext uri="{FF2B5EF4-FFF2-40B4-BE49-F238E27FC236}">
                <a16:creationId xmlns:a16="http://schemas.microsoft.com/office/drawing/2014/main" id="{C29B4C93-68C9-624C-9DC8-DCF48FA85D32}"/>
              </a:ext>
            </a:extLst>
          </p:cNvPr>
          <p:cNvSpPr>
            <a:spLocks noGrp="1"/>
          </p:cNvSpPr>
          <p:nvPr>
            <p:ph type="body" sz="quarter" idx="10" hasCustomPrompt="1"/>
          </p:nvPr>
        </p:nvSpPr>
        <p:spPr>
          <a:xfrm>
            <a:off x="328612" y="2571489"/>
            <a:ext cx="3034904" cy="300038"/>
          </a:xfrm>
          <a:prstGeom prst="rect">
            <a:avLst/>
          </a:prstGeom>
        </p:spPr>
        <p:txBody>
          <a:bodyPr/>
          <a:lstStyle>
            <a:lvl1pPr marL="0" indent="0">
              <a:buNone/>
              <a:defRPr sz="1500" b="1" i="0">
                <a:solidFill>
                  <a:srgbClr val="FFDD5C"/>
                </a:solidFill>
                <a:latin typeface="Stainless" panose="02000503040000020004" pitchFamily="2" charset="77"/>
              </a:defRPr>
            </a:lvl1pPr>
            <a:lvl2pPr>
              <a:defRPr>
                <a:solidFill>
                  <a:srgbClr val="FFDD5C"/>
                </a:solidFill>
              </a:defRPr>
            </a:lvl2pPr>
            <a:lvl3pPr>
              <a:defRPr>
                <a:solidFill>
                  <a:srgbClr val="FFDD5C"/>
                </a:solidFill>
              </a:defRPr>
            </a:lvl3pPr>
            <a:lvl4pPr>
              <a:defRPr>
                <a:solidFill>
                  <a:srgbClr val="FFDD5C"/>
                </a:solidFill>
              </a:defRPr>
            </a:lvl4pPr>
            <a:lvl5pPr>
              <a:defRPr>
                <a:solidFill>
                  <a:srgbClr val="FFDD5C"/>
                </a:solidFill>
              </a:defRPr>
            </a:lvl5pPr>
          </a:lstStyle>
          <a:p>
            <a:pPr lvl="0"/>
            <a:r>
              <a:rPr lang="en-US"/>
              <a:t>DATE, ##, 2020</a:t>
            </a:r>
          </a:p>
        </p:txBody>
      </p:sp>
    </p:spTree>
    <p:extLst>
      <p:ext uri="{BB962C8B-B14F-4D97-AF65-F5344CB8AC3E}">
        <p14:creationId xmlns:p14="http://schemas.microsoft.com/office/powerpoint/2010/main" val="7777589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4CB559-CA61-F049-81B5-18B257FCB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2485"/>
            <a:ext cx="9143994" cy="5148467"/>
          </a:xfrm>
          <a:prstGeom prst="rect">
            <a:avLst/>
          </a:prstGeom>
        </p:spPr>
      </p:pic>
      <p:sp>
        <p:nvSpPr>
          <p:cNvPr id="11" name="Title 3">
            <a:extLst>
              <a:ext uri="{FF2B5EF4-FFF2-40B4-BE49-F238E27FC236}">
                <a16:creationId xmlns:a16="http://schemas.microsoft.com/office/drawing/2014/main" id="{127075E1-CDD6-574D-B2EB-1C9362A88DD3}"/>
              </a:ext>
            </a:extLst>
          </p:cNvPr>
          <p:cNvSpPr>
            <a:spLocks noGrp="1"/>
          </p:cNvSpPr>
          <p:nvPr>
            <p:ph type="title" hasCustomPrompt="1"/>
          </p:nvPr>
        </p:nvSpPr>
        <p:spPr>
          <a:xfrm>
            <a:off x="328810" y="667012"/>
            <a:ext cx="4415424" cy="1765628"/>
          </a:xfrm>
          <a:custGeom>
            <a:avLst/>
            <a:gdLst>
              <a:gd name="connsiteX0" fmla="*/ 0 w 5586607"/>
              <a:gd name="connsiteY0" fmla="*/ 0 h 2354170"/>
              <a:gd name="connsiteX1" fmla="*/ 5586607 w 5586607"/>
              <a:gd name="connsiteY1" fmla="*/ 0 h 2354170"/>
              <a:gd name="connsiteX2" fmla="*/ 5586607 w 5586607"/>
              <a:gd name="connsiteY2" fmla="*/ 2354170 h 2354170"/>
              <a:gd name="connsiteX3" fmla="*/ 0 w 5586607"/>
              <a:gd name="connsiteY3" fmla="*/ 2354170 h 2354170"/>
              <a:gd name="connsiteX4" fmla="*/ 0 w 5586607"/>
              <a:gd name="connsiteY4" fmla="*/ 0 h 2354170"/>
              <a:gd name="connsiteX0" fmla="*/ 0 w 5887232"/>
              <a:gd name="connsiteY0" fmla="*/ 0 h 2354170"/>
              <a:gd name="connsiteX1" fmla="*/ 5887232 w 5887232"/>
              <a:gd name="connsiteY1" fmla="*/ 0 h 2354170"/>
              <a:gd name="connsiteX2" fmla="*/ 5586607 w 5887232"/>
              <a:gd name="connsiteY2" fmla="*/ 2354170 h 2354170"/>
              <a:gd name="connsiteX3" fmla="*/ 0 w 5887232"/>
              <a:gd name="connsiteY3" fmla="*/ 2354170 h 2354170"/>
              <a:gd name="connsiteX4" fmla="*/ 0 w 5887232"/>
              <a:gd name="connsiteY4" fmla="*/ 0 h 2354170"/>
              <a:gd name="connsiteX0" fmla="*/ 0 w 5887232"/>
              <a:gd name="connsiteY0" fmla="*/ 0 h 2354170"/>
              <a:gd name="connsiteX1" fmla="*/ 5887232 w 5887232"/>
              <a:gd name="connsiteY1" fmla="*/ 0 h 2354170"/>
              <a:gd name="connsiteX2" fmla="*/ 5311035 w 5887232"/>
              <a:gd name="connsiteY2" fmla="*/ 2354170 h 2354170"/>
              <a:gd name="connsiteX3" fmla="*/ 0 w 5887232"/>
              <a:gd name="connsiteY3" fmla="*/ 2354170 h 2354170"/>
              <a:gd name="connsiteX4" fmla="*/ 0 w 5887232"/>
              <a:gd name="connsiteY4" fmla="*/ 0 h 2354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7232" h="2354170">
                <a:moveTo>
                  <a:pt x="0" y="0"/>
                </a:moveTo>
                <a:lnTo>
                  <a:pt x="5887232" y="0"/>
                </a:lnTo>
                <a:lnTo>
                  <a:pt x="5311035" y="2354170"/>
                </a:lnTo>
                <a:lnTo>
                  <a:pt x="0" y="2354170"/>
                </a:lnTo>
                <a:lnTo>
                  <a:pt x="0" y="0"/>
                </a:lnTo>
                <a:close/>
              </a:path>
            </a:pathLst>
          </a:custGeom>
        </p:spPr>
        <p:txBody>
          <a:bodyPr/>
          <a:lstStyle>
            <a:lvl1pPr>
              <a:lnSpc>
                <a:spcPts val="4500"/>
              </a:lnSpc>
              <a:defRPr sz="4500" b="1" i="0">
                <a:solidFill>
                  <a:schemeClr val="bg1"/>
                </a:solidFill>
                <a:latin typeface="Stainless Black" panose="02000503040000020004" pitchFamily="2" charset="77"/>
              </a:defRPr>
            </a:lvl1pPr>
          </a:lstStyle>
          <a:p>
            <a:r>
              <a:rPr lang="en-US"/>
              <a:t>CLICK TO EDIT MASTER TITLE STYLE</a:t>
            </a:r>
          </a:p>
        </p:txBody>
      </p:sp>
      <p:sp>
        <p:nvSpPr>
          <p:cNvPr id="12" name="Text Placeholder 12">
            <a:extLst>
              <a:ext uri="{FF2B5EF4-FFF2-40B4-BE49-F238E27FC236}">
                <a16:creationId xmlns:a16="http://schemas.microsoft.com/office/drawing/2014/main" id="{E2654B23-F0D1-D440-A87D-13B686B15B25}"/>
              </a:ext>
            </a:extLst>
          </p:cNvPr>
          <p:cNvSpPr>
            <a:spLocks noGrp="1"/>
          </p:cNvSpPr>
          <p:nvPr>
            <p:ph type="body" sz="quarter" idx="10" hasCustomPrompt="1"/>
          </p:nvPr>
        </p:nvSpPr>
        <p:spPr>
          <a:xfrm>
            <a:off x="328612" y="2571489"/>
            <a:ext cx="3034904" cy="300038"/>
          </a:xfrm>
          <a:prstGeom prst="rect">
            <a:avLst/>
          </a:prstGeom>
        </p:spPr>
        <p:txBody>
          <a:bodyPr/>
          <a:lstStyle>
            <a:lvl1pPr marL="0" indent="0">
              <a:buNone/>
              <a:defRPr sz="1500" b="1" i="0">
                <a:solidFill>
                  <a:srgbClr val="FFDD5C"/>
                </a:solidFill>
                <a:latin typeface="Stainless" panose="02000503040000020004" pitchFamily="2" charset="77"/>
              </a:defRPr>
            </a:lvl1pPr>
            <a:lvl2pPr>
              <a:defRPr>
                <a:solidFill>
                  <a:srgbClr val="FFDD5C"/>
                </a:solidFill>
              </a:defRPr>
            </a:lvl2pPr>
            <a:lvl3pPr>
              <a:defRPr>
                <a:solidFill>
                  <a:srgbClr val="FFDD5C"/>
                </a:solidFill>
              </a:defRPr>
            </a:lvl3pPr>
            <a:lvl4pPr>
              <a:defRPr>
                <a:solidFill>
                  <a:srgbClr val="FFDD5C"/>
                </a:solidFill>
              </a:defRPr>
            </a:lvl4pPr>
            <a:lvl5pPr>
              <a:defRPr>
                <a:solidFill>
                  <a:srgbClr val="FFDD5C"/>
                </a:solidFill>
              </a:defRPr>
            </a:lvl5pPr>
          </a:lstStyle>
          <a:p>
            <a:pPr lvl="0"/>
            <a:r>
              <a:rPr lang="en-US"/>
              <a:t>DATE, ##, 2020</a:t>
            </a:r>
          </a:p>
        </p:txBody>
      </p:sp>
    </p:spTree>
    <p:extLst>
      <p:ext uri="{BB962C8B-B14F-4D97-AF65-F5344CB8AC3E}">
        <p14:creationId xmlns:p14="http://schemas.microsoft.com/office/powerpoint/2010/main" val="5780804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B08FAD-B8F3-EF4D-AE3C-E3B30459F7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4"/>
            <a:ext cx="9143996" cy="5148467"/>
          </a:xfrm>
          <a:prstGeom prst="rect">
            <a:avLst/>
          </a:prstGeom>
        </p:spPr>
      </p:pic>
      <p:sp>
        <p:nvSpPr>
          <p:cNvPr id="11" name="Title 3">
            <a:extLst>
              <a:ext uri="{FF2B5EF4-FFF2-40B4-BE49-F238E27FC236}">
                <a16:creationId xmlns:a16="http://schemas.microsoft.com/office/drawing/2014/main" id="{FE8215E0-97C1-5840-A47B-CC74F36629F3}"/>
              </a:ext>
            </a:extLst>
          </p:cNvPr>
          <p:cNvSpPr>
            <a:spLocks noGrp="1"/>
          </p:cNvSpPr>
          <p:nvPr>
            <p:ph type="title" hasCustomPrompt="1"/>
          </p:nvPr>
        </p:nvSpPr>
        <p:spPr>
          <a:xfrm>
            <a:off x="328810" y="667012"/>
            <a:ext cx="4415424" cy="1765628"/>
          </a:xfrm>
          <a:custGeom>
            <a:avLst/>
            <a:gdLst>
              <a:gd name="connsiteX0" fmla="*/ 0 w 5586607"/>
              <a:gd name="connsiteY0" fmla="*/ 0 h 2354170"/>
              <a:gd name="connsiteX1" fmla="*/ 5586607 w 5586607"/>
              <a:gd name="connsiteY1" fmla="*/ 0 h 2354170"/>
              <a:gd name="connsiteX2" fmla="*/ 5586607 w 5586607"/>
              <a:gd name="connsiteY2" fmla="*/ 2354170 h 2354170"/>
              <a:gd name="connsiteX3" fmla="*/ 0 w 5586607"/>
              <a:gd name="connsiteY3" fmla="*/ 2354170 h 2354170"/>
              <a:gd name="connsiteX4" fmla="*/ 0 w 5586607"/>
              <a:gd name="connsiteY4" fmla="*/ 0 h 2354170"/>
              <a:gd name="connsiteX0" fmla="*/ 0 w 5887232"/>
              <a:gd name="connsiteY0" fmla="*/ 0 h 2354170"/>
              <a:gd name="connsiteX1" fmla="*/ 5887232 w 5887232"/>
              <a:gd name="connsiteY1" fmla="*/ 0 h 2354170"/>
              <a:gd name="connsiteX2" fmla="*/ 5586607 w 5887232"/>
              <a:gd name="connsiteY2" fmla="*/ 2354170 h 2354170"/>
              <a:gd name="connsiteX3" fmla="*/ 0 w 5887232"/>
              <a:gd name="connsiteY3" fmla="*/ 2354170 h 2354170"/>
              <a:gd name="connsiteX4" fmla="*/ 0 w 5887232"/>
              <a:gd name="connsiteY4" fmla="*/ 0 h 2354170"/>
              <a:gd name="connsiteX0" fmla="*/ 0 w 5887232"/>
              <a:gd name="connsiteY0" fmla="*/ 0 h 2354170"/>
              <a:gd name="connsiteX1" fmla="*/ 5887232 w 5887232"/>
              <a:gd name="connsiteY1" fmla="*/ 0 h 2354170"/>
              <a:gd name="connsiteX2" fmla="*/ 5311035 w 5887232"/>
              <a:gd name="connsiteY2" fmla="*/ 2354170 h 2354170"/>
              <a:gd name="connsiteX3" fmla="*/ 0 w 5887232"/>
              <a:gd name="connsiteY3" fmla="*/ 2354170 h 2354170"/>
              <a:gd name="connsiteX4" fmla="*/ 0 w 5887232"/>
              <a:gd name="connsiteY4" fmla="*/ 0 h 2354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7232" h="2354170">
                <a:moveTo>
                  <a:pt x="0" y="0"/>
                </a:moveTo>
                <a:lnTo>
                  <a:pt x="5887232" y="0"/>
                </a:lnTo>
                <a:lnTo>
                  <a:pt x="5311035" y="2354170"/>
                </a:lnTo>
                <a:lnTo>
                  <a:pt x="0" y="2354170"/>
                </a:lnTo>
                <a:lnTo>
                  <a:pt x="0" y="0"/>
                </a:lnTo>
                <a:close/>
              </a:path>
            </a:pathLst>
          </a:custGeom>
        </p:spPr>
        <p:txBody>
          <a:bodyPr/>
          <a:lstStyle>
            <a:lvl1pPr>
              <a:lnSpc>
                <a:spcPts val="4500"/>
              </a:lnSpc>
              <a:defRPr sz="4500" b="1" i="0">
                <a:solidFill>
                  <a:schemeClr val="bg1"/>
                </a:solidFill>
                <a:latin typeface="Stainless Black" panose="02000503040000020004" pitchFamily="2" charset="77"/>
              </a:defRPr>
            </a:lvl1pPr>
          </a:lstStyle>
          <a:p>
            <a:r>
              <a:rPr lang="en-US"/>
              <a:t>CLICK TO EDIT MASTER TITLE STYLE</a:t>
            </a:r>
          </a:p>
        </p:txBody>
      </p:sp>
      <p:sp>
        <p:nvSpPr>
          <p:cNvPr id="12" name="Text Placeholder 12">
            <a:extLst>
              <a:ext uri="{FF2B5EF4-FFF2-40B4-BE49-F238E27FC236}">
                <a16:creationId xmlns:a16="http://schemas.microsoft.com/office/drawing/2014/main" id="{4EFC6DEA-A167-B54F-8049-00849D1605E0}"/>
              </a:ext>
            </a:extLst>
          </p:cNvPr>
          <p:cNvSpPr>
            <a:spLocks noGrp="1"/>
          </p:cNvSpPr>
          <p:nvPr>
            <p:ph type="body" sz="quarter" idx="10" hasCustomPrompt="1"/>
          </p:nvPr>
        </p:nvSpPr>
        <p:spPr>
          <a:xfrm>
            <a:off x="328612" y="2571489"/>
            <a:ext cx="3034904" cy="300038"/>
          </a:xfrm>
          <a:prstGeom prst="rect">
            <a:avLst/>
          </a:prstGeom>
        </p:spPr>
        <p:txBody>
          <a:bodyPr/>
          <a:lstStyle>
            <a:lvl1pPr marL="0" indent="0">
              <a:buNone/>
              <a:defRPr sz="1500" b="1" i="0">
                <a:solidFill>
                  <a:srgbClr val="FFDD5C"/>
                </a:solidFill>
                <a:latin typeface="Stainless" panose="02000503040000020004" pitchFamily="2" charset="77"/>
              </a:defRPr>
            </a:lvl1pPr>
            <a:lvl2pPr>
              <a:defRPr>
                <a:solidFill>
                  <a:srgbClr val="FFDD5C"/>
                </a:solidFill>
              </a:defRPr>
            </a:lvl2pPr>
            <a:lvl3pPr>
              <a:defRPr>
                <a:solidFill>
                  <a:srgbClr val="FFDD5C"/>
                </a:solidFill>
              </a:defRPr>
            </a:lvl3pPr>
            <a:lvl4pPr>
              <a:defRPr>
                <a:solidFill>
                  <a:srgbClr val="FFDD5C"/>
                </a:solidFill>
              </a:defRPr>
            </a:lvl4pPr>
            <a:lvl5pPr>
              <a:defRPr>
                <a:solidFill>
                  <a:srgbClr val="FFDD5C"/>
                </a:solidFill>
              </a:defRPr>
            </a:lvl5pPr>
          </a:lstStyle>
          <a:p>
            <a:pPr lvl="0"/>
            <a:r>
              <a:rPr lang="en-US"/>
              <a:t>DATE, ##, 2020</a:t>
            </a:r>
          </a:p>
        </p:txBody>
      </p:sp>
    </p:spTree>
    <p:extLst>
      <p:ext uri="{BB962C8B-B14F-4D97-AF65-F5344CB8AC3E}">
        <p14:creationId xmlns:p14="http://schemas.microsoft.com/office/powerpoint/2010/main" val="16014359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B3610F-1276-4A45-AA1B-667C794DAE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5"/>
            <a:ext cx="9143996" cy="5148467"/>
          </a:xfrm>
          <a:prstGeom prst="rect">
            <a:avLst/>
          </a:prstGeom>
        </p:spPr>
      </p:pic>
      <p:sp>
        <p:nvSpPr>
          <p:cNvPr id="11" name="Title 3">
            <a:extLst>
              <a:ext uri="{FF2B5EF4-FFF2-40B4-BE49-F238E27FC236}">
                <a16:creationId xmlns:a16="http://schemas.microsoft.com/office/drawing/2014/main" id="{248ECCF6-8DC4-3E46-A10D-A7546BC69443}"/>
              </a:ext>
            </a:extLst>
          </p:cNvPr>
          <p:cNvSpPr>
            <a:spLocks noGrp="1"/>
          </p:cNvSpPr>
          <p:nvPr>
            <p:ph type="title" hasCustomPrompt="1"/>
          </p:nvPr>
        </p:nvSpPr>
        <p:spPr>
          <a:xfrm>
            <a:off x="328810" y="667012"/>
            <a:ext cx="4415424" cy="1765628"/>
          </a:xfrm>
          <a:custGeom>
            <a:avLst/>
            <a:gdLst>
              <a:gd name="connsiteX0" fmla="*/ 0 w 5586607"/>
              <a:gd name="connsiteY0" fmla="*/ 0 h 2354170"/>
              <a:gd name="connsiteX1" fmla="*/ 5586607 w 5586607"/>
              <a:gd name="connsiteY1" fmla="*/ 0 h 2354170"/>
              <a:gd name="connsiteX2" fmla="*/ 5586607 w 5586607"/>
              <a:gd name="connsiteY2" fmla="*/ 2354170 h 2354170"/>
              <a:gd name="connsiteX3" fmla="*/ 0 w 5586607"/>
              <a:gd name="connsiteY3" fmla="*/ 2354170 h 2354170"/>
              <a:gd name="connsiteX4" fmla="*/ 0 w 5586607"/>
              <a:gd name="connsiteY4" fmla="*/ 0 h 2354170"/>
              <a:gd name="connsiteX0" fmla="*/ 0 w 5887232"/>
              <a:gd name="connsiteY0" fmla="*/ 0 h 2354170"/>
              <a:gd name="connsiteX1" fmla="*/ 5887232 w 5887232"/>
              <a:gd name="connsiteY1" fmla="*/ 0 h 2354170"/>
              <a:gd name="connsiteX2" fmla="*/ 5586607 w 5887232"/>
              <a:gd name="connsiteY2" fmla="*/ 2354170 h 2354170"/>
              <a:gd name="connsiteX3" fmla="*/ 0 w 5887232"/>
              <a:gd name="connsiteY3" fmla="*/ 2354170 h 2354170"/>
              <a:gd name="connsiteX4" fmla="*/ 0 w 5887232"/>
              <a:gd name="connsiteY4" fmla="*/ 0 h 2354170"/>
              <a:gd name="connsiteX0" fmla="*/ 0 w 5887232"/>
              <a:gd name="connsiteY0" fmla="*/ 0 h 2354170"/>
              <a:gd name="connsiteX1" fmla="*/ 5887232 w 5887232"/>
              <a:gd name="connsiteY1" fmla="*/ 0 h 2354170"/>
              <a:gd name="connsiteX2" fmla="*/ 5311035 w 5887232"/>
              <a:gd name="connsiteY2" fmla="*/ 2354170 h 2354170"/>
              <a:gd name="connsiteX3" fmla="*/ 0 w 5887232"/>
              <a:gd name="connsiteY3" fmla="*/ 2354170 h 2354170"/>
              <a:gd name="connsiteX4" fmla="*/ 0 w 5887232"/>
              <a:gd name="connsiteY4" fmla="*/ 0 h 2354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7232" h="2354170">
                <a:moveTo>
                  <a:pt x="0" y="0"/>
                </a:moveTo>
                <a:lnTo>
                  <a:pt x="5887232" y="0"/>
                </a:lnTo>
                <a:lnTo>
                  <a:pt x="5311035" y="2354170"/>
                </a:lnTo>
                <a:lnTo>
                  <a:pt x="0" y="2354170"/>
                </a:lnTo>
                <a:lnTo>
                  <a:pt x="0" y="0"/>
                </a:lnTo>
                <a:close/>
              </a:path>
            </a:pathLst>
          </a:custGeom>
        </p:spPr>
        <p:txBody>
          <a:bodyPr/>
          <a:lstStyle>
            <a:lvl1pPr>
              <a:lnSpc>
                <a:spcPts val="4500"/>
              </a:lnSpc>
              <a:defRPr sz="4500" b="1" i="0">
                <a:solidFill>
                  <a:schemeClr val="bg1"/>
                </a:solidFill>
                <a:latin typeface="Stainless Black" panose="02000503040000020004" pitchFamily="2" charset="77"/>
              </a:defRPr>
            </a:lvl1pPr>
          </a:lstStyle>
          <a:p>
            <a:r>
              <a:rPr lang="en-US"/>
              <a:t>CLICK TO EDIT MASTER TITLE STYLE</a:t>
            </a:r>
          </a:p>
        </p:txBody>
      </p:sp>
      <p:sp>
        <p:nvSpPr>
          <p:cNvPr id="12" name="Text Placeholder 12">
            <a:extLst>
              <a:ext uri="{FF2B5EF4-FFF2-40B4-BE49-F238E27FC236}">
                <a16:creationId xmlns:a16="http://schemas.microsoft.com/office/drawing/2014/main" id="{1894D278-C38A-F34B-B588-9D0B4268BEC8}"/>
              </a:ext>
            </a:extLst>
          </p:cNvPr>
          <p:cNvSpPr>
            <a:spLocks noGrp="1"/>
          </p:cNvSpPr>
          <p:nvPr>
            <p:ph type="body" sz="quarter" idx="10" hasCustomPrompt="1"/>
          </p:nvPr>
        </p:nvSpPr>
        <p:spPr>
          <a:xfrm>
            <a:off x="328612" y="2571489"/>
            <a:ext cx="3034904" cy="300038"/>
          </a:xfrm>
          <a:prstGeom prst="rect">
            <a:avLst/>
          </a:prstGeom>
        </p:spPr>
        <p:txBody>
          <a:bodyPr/>
          <a:lstStyle>
            <a:lvl1pPr marL="0" indent="0">
              <a:buNone/>
              <a:defRPr sz="1500" b="1" i="0">
                <a:solidFill>
                  <a:srgbClr val="FFDD5C"/>
                </a:solidFill>
                <a:latin typeface="Stainless" panose="02000503040000020004" pitchFamily="2" charset="77"/>
              </a:defRPr>
            </a:lvl1pPr>
            <a:lvl2pPr>
              <a:defRPr>
                <a:solidFill>
                  <a:srgbClr val="FFDD5C"/>
                </a:solidFill>
              </a:defRPr>
            </a:lvl2pPr>
            <a:lvl3pPr>
              <a:defRPr>
                <a:solidFill>
                  <a:srgbClr val="FFDD5C"/>
                </a:solidFill>
              </a:defRPr>
            </a:lvl3pPr>
            <a:lvl4pPr>
              <a:defRPr>
                <a:solidFill>
                  <a:srgbClr val="FFDD5C"/>
                </a:solidFill>
              </a:defRPr>
            </a:lvl4pPr>
            <a:lvl5pPr>
              <a:defRPr>
                <a:solidFill>
                  <a:srgbClr val="FFDD5C"/>
                </a:solidFill>
              </a:defRPr>
            </a:lvl5pPr>
          </a:lstStyle>
          <a:p>
            <a:pPr lvl="0"/>
            <a:r>
              <a:rPr lang="en-US"/>
              <a:t>DATE, ##, 2020</a:t>
            </a:r>
          </a:p>
        </p:txBody>
      </p:sp>
    </p:spTree>
    <p:extLst>
      <p:ext uri="{BB962C8B-B14F-4D97-AF65-F5344CB8AC3E}">
        <p14:creationId xmlns:p14="http://schemas.microsoft.com/office/powerpoint/2010/main" val="4067101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B2A889-58BC-624E-B5E7-F152FD7C9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2485"/>
            <a:ext cx="9143994" cy="5148467"/>
          </a:xfrm>
          <a:prstGeom prst="rect">
            <a:avLst/>
          </a:prstGeom>
        </p:spPr>
      </p:pic>
      <p:sp>
        <p:nvSpPr>
          <p:cNvPr id="11" name="Title 3">
            <a:extLst>
              <a:ext uri="{FF2B5EF4-FFF2-40B4-BE49-F238E27FC236}">
                <a16:creationId xmlns:a16="http://schemas.microsoft.com/office/drawing/2014/main" id="{500891A3-EF70-9F49-A8EB-E3F93E4A62C7}"/>
              </a:ext>
            </a:extLst>
          </p:cNvPr>
          <p:cNvSpPr>
            <a:spLocks noGrp="1"/>
          </p:cNvSpPr>
          <p:nvPr>
            <p:ph type="title" hasCustomPrompt="1"/>
          </p:nvPr>
        </p:nvSpPr>
        <p:spPr>
          <a:xfrm>
            <a:off x="328810" y="667012"/>
            <a:ext cx="4415424" cy="1765628"/>
          </a:xfrm>
          <a:custGeom>
            <a:avLst/>
            <a:gdLst>
              <a:gd name="connsiteX0" fmla="*/ 0 w 5586607"/>
              <a:gd name="connsiteY0" fmla="*/ 0 h 2354170"/>
              <a:gd name="connsiteX1" fmla="*/ 5586607 w 5586607"/>
              <a:gd name="connsiteY1" fmla="*/ 0 h 2354170"/>
              <a:gd name="connsiteX2" fmla="*/ 5586607 w 5586607"/>
              <a:gd name="connsiteY2" fmla="*/ 2354170 h 2354170"/>
              <a:gd name="connsiteX3" fmla="*/ 0 w 5586607"/>
              <a:gd name="connsiteY3" fmla="*/ 2354170 h 2354170"/>
              <a:gd name="connsiteX4" fmla="*/ 0 w 5586607"/>
              <a:gd name="connsiteY4" fmla="*/ 0 h 2354170"/>
              <a:gd name="connsiteX0" fmla="*/ 0 w 5887232"/>
              <a:gd name="connsiteY0" fmla="*/ 0 h 2354170"/>
              <a:gd name="connsiteX1" fmla="*/ 5887232 w 5887232"/>
              <a:gd name="connsiteY1" fmla="*/ 0 h 2354170"/>
              <a:gd name="connsiteX2" fmla="*/ 5586607 w 5887232"/>
              <a:gd name="connsiteY2" fmla="*/ 2354170 h 2354170"/>
              <a:gd name="connsiteX3" fmla="*/ 0 w 5887232"/>
              <a:gd name="connsiteY3" fmla="*/ 2354170 h 2354170"/>
              <a:gd name="connsiteX4" fmla="*/ 0 w 5887232"/>
              <a:gd name="connsiteY4" fmla="*/ 0 h 2354170"/>
              <a:gd name="connsiteX0" fmla="*/ 0 w 5887232"/>
              <a:gd name="connsiteY0" fmla="*/ 0 h 2354170"/>
              <a:gd name="connsiteX1" fmla="*/ 5887232 w 5887232"/>
              <a:gd name="connsiteY1" fmla="*/ 0 h 2354170"/>
              <a:gd name="connsiteX2" fmla="*/ 5311035 w 5887232"/>
              <a:gd name="connsiteY2" fmla="*/ 2354170 h 2354170"/>
              <a:gd name="connsiteX3" fmla="*/ 0 w 5887232"/>
              <a:gd name="connsiteY3" fmla="*/ 2354170 h 2354170"/>
              <a:gd name="connsiteX4" fmla="*/ 0 w 5887232"/>
              <a:gd name="connsiteY4" fmla="*/ 0 h 2354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7232" h="2354170">
                <a:moveTo>
                  <a:pt x="0" y="0"/>
                </a:moveTo>
                <a:lnTo>
                  <a:pt x="5887232" y="0"/>
                </a:lnTo>
                <a:lnTo>
                  <a:pt x="5311035" y="2354170"/>
                </a:lnTo>
                <a:lnTo>
                  <a:pt x="0" y="2354170"/>
                </a:lnTo>
                <a:lnTo>
                  <a:pt x="0" y="0"/>
                </a:lnTo>
                <a:close/>
              </a:path>
            </a:pathLst>
          </a:custGeom>
        </p:spPr>
        <p:txBody>
          <a:bodyPr/>
          <a:lstStyle>
            <a:lvl1pPr>
              <a:lnSpc>
                <a:spcPts val="4500"/>
              </a:lnSpc>
              <a:defRPr sz="4500" b="1" i="0">
                <a:solidFill>
                  <a:schemeClr val="bg1"/>
                </a:solidFill>
                <a:latin typeface="Stainless Black" panose="02000503040000020004" pitchFamily="2" charset="77"/>
              </a:defRPr>
            </a:lvl1pPr>
          </a:lstStyle>
          <a:p>
            <a:r>
              <a:rPr lang="en-US"/>
              <a:t>CLICK TO EDIT MASTER TITLE STYLE</a:t>
            </a:r>
          </a:p>
        </p:txBody>
      </p:sp>
      <p:sp>
        <p:nvSpPr>
          <p:cNvPr id="12" name="Text Placeholder 12">
            <a:extLst>
              <a:ext uri="{FF2B5EF4-FFF2-40B4-BE49-F238E27FC236}">
                <a16:creationId xmlns:a16="http://schemas.microsoft.com/office/drawing/2014/main" id="{CF163ECB-F759-404B-8F0F-05F13375B56C}"/>
              </a:ext>
            </a:extLst>
          </p:cNvPr>
          <p:cNvSpPr>
            <a:spLocks noGrp="1"/>
          </p:cNvSpPr>
          <p:nvPr>
            <p:ph type="body" sz="quarter" idx="10" hasCustomPrompt="1"/>
          </p:nvPr>
        </p:nvSpPr>
        <p:spPr>
          <a:xfrm>
            <a:off x="328612" y="2571489"/>
            <a:ext cx="3034904" cy="300038"/>
          </a:xfrm>
          <a:prstGeom prst="rect">
            <a:avLst/>
          </a:prstGeom>
        </p:spPr>
        <p:txBody>
          <a:bodyPr/>
          <a:lstStyle>
            <a:lvl1pPr marL="0" indent="0">
              <a:buNone/>
              <a:defRPr sz="1500" b="1" i="0">
                <a:solidFill>
                  <a:srgbClr val="FFDD5C"/>
                </a:solidFill>
                <a:latin typeface="Stainless" panose="02000503040000020004" pitchFamily="2" charset="77"/>
              </a:defRPr>
            </a:lvl1pPr>
            <a:lvl2pPr>
              <a:defRPr>
                <a:solidFill>
                  <a:srgbClr val="FFDD5C"/>
                </a:solidFill>
              </a:defRPr>
            </a:lvl2pPr>
            <a:lvl3pPr>
              <a:defRPr>
                <a:solidFill>
                  <a:srgbClr val="FFDD5C"/>
                </a:solidFill>
              </a:defRPr>
            </a:lvl3pPr>
            <a:lvl4pPr>
              <a:defRPr>
                <a:solidFill>
                  <a:srgbClr val="FFDD5C"/>
                </a:solidFill>
              </a:defRPr>
            </a:lvl4pPr>
            <a:lvl5pPr>
              <a:defRPr>
                <a:solidFill>
                  <a:srgbClr val="FFDD5C"/>
                </a:solidFill>
              </a:defRPr>
            </a:lvl5pPr>
          </a:lstStyle>
          <a:p>
            <a:pPr lvl="0"/>
            <a:r>
              <a:rPr lang="en-US"/>
              <a:t>DATE, ##, 2020</a:t>
            </a:r>
          </a:p>
        </p:txBody>
      </p:sp>
    </p:spTree>
    <p:extLst>
      <p:ext uri="{BB962C8B-B14F-4D97-AF65-F5344CB8AC3E}">
        <p14:creationId xmlns:p14="http://schemas.microsoft.com/office/powerpoint/2010/main" val="32387315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C080C1-97DA-0843-B693-BD0353A0DA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85"/>
            <a:ext cx="9143999" cy="5148469"/>
          </a:xfrm>
          <a:prstGeom prst="rect">
            <a:avLst/>
          </a:prstGeom>
        </p:spPr>
      </p:pic>
      <p:sp>
        <p:nvSpPr>
          <p:cNvPr id="11" name="Title 3">
            <a:extLst>
              <a:ext uri="{FF2B5EF4-FFF2-40B4-BE49-F238E27FC236}">
                <a16:creationId xmlns:a16="http://schemas.microsoft.com/office/drawing/2014/main" id="{411F81D0-8E4D-8D42-9CF1-F3BB8DB7EDD2}"/>
              </a:ext>
            </a:extLst>
          </p:cNvPr>
          <p:cNvSpPr>
            <a:spLocks noGrp="1"/>
          </p:cNvSpPr>
          <p:nvPr>
            <p:ph type="title" hasCustomPrompt="1"/>
          </p:nvPr>
        </p:nvSpPr>
        <p:spPr>
          <a:xfrm>
            <a:off x="328810" y="667012"/>
            <a:ext cx="4415424" cy="1765628"/>
          </a:xfrm>
          <a:custGeom>
            <a:avLst/>
            <a:gdLst>
              <a:gd name="connsiteX0" fmla="*/ 0 w 5586607"/>
              <a:gd name="connsiteY0" fmla="*/ 0 h 2354170"/>
              <a:gd name="connsiteX1" fmla="*/ 5586607 w 5586607"/>
              <a:gd name="connsiteY1" fmla="*/ 0 h 2354170"/>
              <a:gd name="connsiteX2" fmla="*/ 5586607 w 5586607"/>
              <a:gd name="connsiteY2" fmla="*/ 2354170 h 2354170"/>
              <a:gd name="connsiteX3" fmla="*/ 0 w 5586607"/>
              <a:gd name="connsiteY3" fmla="*/ 2354170 h 2354170"/>
              <a:gd name="connsiteX4" fmla="*/ 0 w 5586607"/>
              <a:gd name="connsiteY4" fmla="*/ 0 h 2354170"/>
              <a:gd name="connsiteX0" fmla="*/ 0 w 5887232"/>
              <a:gd name="connsiteY0" fmla="*/ 0 h 2354170"/>
              <a:gd name="connsiteX1" fmla="*/ 5887232 w 5887232"/>
              <a:gd name="connsiteY1" fmla="*/ 0 h 2354170"/>
              <a:gd name="connsiteX2" fmla="*/ 5586607 w 5887232"/>
              <a:gd name="connsiteY2" fmla="*/ 2354170 h 2354170"/>
              <a:gd name="connsiteX3" fmla="*/ 0 w 5887232"/>
              <a:gd name="connsiteY3" fmla="*/ 2354170 h 2354170"/>
              <a:gd name="connsiteX4" fmla="*/ 0 w 5887232"/>
              <a:gd name="connsiteY4" fmla="*/ 0 h 2354170"/>
              <a:gd name="connsiteX0" fmla="*/ 0 w 5887232"/>
              <a:gd name="connsiteY0" fmla="*/ 0 h 2354170"/>
              <a:gd name="connsiteX1" fmla="*/ 5887232 w 5887232"/>
              <a:gd name="connsiteY1" fmla="*/ 0 h 2354170"/>
              <a:gd name="connsiteX2" fmla="*/ 5311035 w 5887232"/>
              <a:gd name="connsiteY2" fmla="*/ 2354170 h 2354170"/>
              <a:gd name="connsiteX3" fmla="*/ 0 w 5887232"/>
              <a:gd name="connsiteY3" fmla="*/ 2354170 h 2354170"/>
              <a:gd name="connsiteX4" fmla="*/ 0 w 5887232"/>
              <a:gd name="connsiteY4" fmla="*/ 0 h 2354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7232" h="2354170">
                <a:moveTo>
                  <a:pt x="0" y="0"/>
                </a:moveTo>
                <a:lnTo>
                  <a:pt x="5887232" y="0"/>
                </a:lnTo>
                <a:lnTo>
                  <a:pt x="5311035" y="2354170"/>
                </a:lnTo>
                <a:lnTo>
                  <a:pt x="0" y="2354170"/>
                </a:lnTo>
                <a:lnTo>
                  <a:pt x="0" y="0"/>
                </a:lnTo>
                <a:close/>
              </a:path>
            </a:pathLst>
          </a:custGeom>
        </p:spPr>
        <p:txBody>
          <a:bodyPr/>
          <a:lstStyle>
            <a:lvl1pPr>
              <a:lnSpc>
                <a:spcPts val="4500"/>
              </a:lnSpc>
              <a:defRPr sz="4500" b="1" i="0">
                <a:solidFill>
                  <a:schemeClr val="bg1"/>
                </a:solidFill>
                <a:latin typeface="Stainless Black" panose="02000503040000020004" pitchFamily="2" charset="77"/>
              </a:defRPr>
            </a:lvl1pPr>
          </a:lstStyle>
          <a:p>
            <a:r>
              <a:rPr lang="en-US"/>
              <a:t>CLICK TO EDIT MASTER TITLE STYLE</a:t>
            </a:r>
          </a:p>
        </p:txBody>
      </p:sp>
      <p:sp>
        <p:nvSpPr>
          <p:cNvPr id="12" name="Text Placeholder 12">
            <a:extLst>
              <a:ext uri="{FF2B5EF4-FFF2-40B4-BE49-F238E27FC236}">
                <a16:creationId xmlns:a16="http://schemas.microsoft.com/office/drawing/2014/main" id="{E703CDA9-9EE5-0A48-9FBE-5E49E4D820F5}"/>
              </a:ext>
            </a:extLst>
          </p:cNvPr>
          <p:cNvSpPr>
            <a:spLocks noGrp="1"/>
          </p:cNvSpPr>
          <p:nvPr>
            <p:ph type="body" sz="quarter" idx="10" hasCustomPrompt="1"/>
          </p:nvPr>
        </p:nvSpPr>
        <p:spPr>
          <a:xfrm>
            <a:off x="328612" y="2571489"/>
            <a:ext cx="3034904" cy="300038"/>
          </a:xfrm>
          <a:prstGeom prst="rect">
            <a:avLst/>
          </a:prstGeom>
        </p:spPr>
        <p:txBody>
          <a:bodyPr/>
          <a:lstStyle>
            <a:lvl1pPr marL="0" indent="0">
              <a:buNone/>
              <a:defRPr sz="1500" b="1" i="0">
                <a:solidFill>
                  <a:srgbClr val="FFDD5C"/>
                </a:solidFill>
                <a:latin typeface="Stainless" panose="02000503040000020004" pitchFamily="2" charset="77"/>
              </a:defRPr>
            </a:lvl1pPr>
            <a:lvl2pPr>
              <a:defRPr>
                <a:solidFill>
                  <a:srgbClr val="FFDD5C"/>
                </a:solidFill>
              </a:defRPr>
            </a:lvl2pPr>
            <a:lvl3pPr>
              <a:defRPr>
                <a:solidFill>
                  <a:srgbClr val="FFDD5C"/>
                </a:solidFill>
              </a:defRPr>
            </a:lvl3pPr>
            <a:lvl4pPr>
              <a:defRPr>
                <a:solidFill>
                  <a:srgbClr val="FFDD5C"/>
                </a:solidFill>
              </a:defRPr>
            </a:lvl4pPr>
            <a:lvl5pPr>
              <a:defRPr>
                <a:solidFill>
                  <a:srgbClr val="FFDD5C"/>
                </a:solidFill>
              </a:defRPr>
            </a:lvl5pPr>
          </a:lstStyle>
          <a:p>
            <a:pPr lvl="0"/>
            <a:r>
              <a:rPr lang="en-US"/>
              <a:t>DATE, ##, 2020</a:t>
            </a:r>
          </a:p>
        </p:txBody>
      </p:sp>
    </p:spTree>
    <p:extLst>
      <p:ext uri="{BB962C8B-B14F-4D97-AF65-F5344CB8AC3E}">
        <p14:creationId xmlns:p14="http://schemas.microsoft.com/office/powerpoint/2010/main" val="15077708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A92B94-191C-8B47-9201-FDF3002ED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85"/>
            <a:ext cx="9143999" cy="5148468"/>
          </a:xfrm>
          <a:prstGeom prst="rect">
            <a:avLst/>
          </a:prstGeom>
        </p:spPr>
      </p:pic>
      <p:sp>
        <p:nvSpPr>
          <p:cNvPr id="11" name="Title 3">
            <a:extLst>
              <a:ext uri="{FF2B5EF4-FFF2-40B4-BE49-F238E27FC236}">
                <a16:creationId xmlns:a16="http://schemas.microsoft.com/office/drawing/2014/main" id="{528BF35D-CC0B-2E4D-8D38-AED46B33C0F0}"/>
              </a:ext>
            </a:extLst>
          </p:cNvPr>
          <p:cNvSpPr>
            <a:spLocks noGrp="1"/>
          </p:cNvSpPr>
          <p:nvPr>
            <p:ph type="title" hasCustomPrompt="1"/>
          </p:nvPr>
        </p:nvSpPr>
        <p:spPr>
          <a:xfrm>
            <a:off x="328810" y="667012"/>
            <a:ext cx="4415424" cy="1765628"/>
          </a:xfrm>
          <a:custGeom>
            <a:avLst/>
            <a:gdLst>
              <a:gd name="connsiteX0" fmla="*/ 0 w 5586607"/>
              <a:gd name="connsiteY0" fmla="*/ 0 h 2354170"/>
              <a:gd name="connsiteX1" fmla="*/ 5586607 w 5586607"/>
              <a:gd name="connsiteY1" fmla="*/ 0 h 2354170"/>
              <a:gd name="connsiteX2" fmla="*/ 5586607 w 5586607"/>
              <a:gd name="connsiteY2" fmla="*/ 2354170 h 2354170"/>
              <a:gd name="connsiteX3" fmla="*/ 0 w 5586607"/>
              <a:gd name="connsiteY3" fmla="*/ 2354170 h 2354170"/>
              <a:gd name="connsiteX4" fmla="*/ 0 w 5586607"/>
              <a:gd name="connsiteY4" fmla="*/ 0 h 2354170"/>
              <a:gd name="connsiteX0" fmla="*/ 0 w 5887232"/>
              <a:gd name="connsiteY0" fmla="*/ 0 h 2354170"/>
              <a:gd name="connsiteX1" fmla="*/ 5887232 w 5887232"/>
              <a:gd name="connsiteY1" fmla="*/ 0 h 2354170"/>
              <a:gd name="connsiteX2" fmla="*/ 5586607 w 5887232"/>
              <a:gd name="connsiteY2" fmla="*/ 2354170 h 2354170"/>
              <a:gd name="connsiteX3" fmla="*/ 0 w 5887232"/>
              <a:gd name="connsiteY3" fmla="*/ 2354170 h 2354170"/>
              <a:gd name="connsiteX4" fmla="*/ 0 w 5887232"/>
              <a:gd name="connsiteY4" fmla="*/ 0 h 2354170"/>
              <a:gd name="connsiteX0" fmla="*/ 0 w 5887232"/>
              <a:gd name="connsiteY0" fmla="*/ 0 h 2354170"/>
              <a:gd name="connsiteX1" fmla="*/ 5887232 w 5887232"/>
              <a:gd name="connsiteY1" fmla="*/ 0 h 2354170"/>
              <a:gd name="connsiteX2" fmla="*/ 5311035 w 5887232"/>
              <a:gd name="connsiteY2" fmla="*/ 2354170 h 2354170"/>
              <a:gd name="connsiteX3" fmla="*/ 0 w 5887232"/>
              <a:gd name="connsiteY3" fmla="*/ 2354170 h 2354170"/>
              <a:gd name="connsiteX4" fmla="*/ 0 w 5887232"/>
              <a:gd name="connsiteY4" fmla="*/ 0 h 2354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7232" h="2354170">
                <a:moveTo>
                  <a:pt x="0" y="0"/>
                </a:moveTo>
                <a:lnTo>
                  <a:pt x="5887232" y="0"/>
                </a:lnTo>
                <a:lnTo>
                  <a:pt x="5311035" y="2354170"/>
                </a:lnTo>
                <a:lnTo>
                  <a:pt x="0" y="2354170"/>
                </a:lnTo>
                <a:lnTo>
                  <a:pt x="0" y="0"/>
                </a:lnTo>
                <a:close/>
              </a:path>
            </a:pathLst>
          </a:custGeom>
        </p:spPr>
        <p:txBody>
          <a:bodyPr/>
          <a:lstStyle>
            <a:lvl1pPr>
              <a:lnSpc>
                <a:spcPts val="4500"/>
              </a:lnSpc>
              <a:defRPr sz="4500" b="1" i="0">
                <a:solidFill>
                  <a:schemeClr val="bg1"/>
                </a:solidFill>
                <a:latin typeface="Stainless Black" panose="02000503040000020004" pitchFamily="2" charset="77"/>
              </a:defRPr>
            </a:lvl1pPr>
          </a:lstStyle>
          <a:p>
            <a:r>
              <a:rPr lang="en-US"/>
              <a:t>CLICK TO EDIT MASTER TITLE STYLE</a:t>
            </a:r>
          </a:p>
        </p:txBody>
      </p:sp>
      <p:sp>
        <p:nvSpPr>
          <p:cNvPr id="12" name="Text Placeholder 12">
            <a:extLst>
              <a:ext uri="{FF2B5EF4-FFF2-40B4-BE49-F238E27FC236}">
                <a16:creationId xmlns:a16="http://schemas.microsoft.com/office/drawing/2014/main" id="{A65F5B3F-2E58-DD4D-A446-741F5F78D2B5}"/>
              </a:ext>
            </a:extLst>
          </p:cNvPr>
          <p:cNvSpPr>
            <a:spLocks noGrp="1"/>
          </p:cNvSpPr>
          <p:nvPr>
            <p:ph type="body" sz="quarter" idx="10" hasCustomPrompt="1"/>
          </p:nvPr>
        </p:nvSpPr>
        <p:spPr>
          <a:xfrm>
            <a:off x="328612" y="2571489"/>
            <a:ext cx="3034904" cy="300038"/>
          </a:xfrm>
          <a:prstGeom prst="rect">
            <a:avLst/>
          </a:prstGeom>
        </p:spPr>
        <p:txBody>
          <a:bodyPr/>
          <a:lstStyle>
            <a:lvl1pPr marL="0" indent="0">
              <a:buNone/>
              <a:defRPr sz="1500" b="1" i="0">
                <a:solidFill>
                  <a:srgbClr val="FFDD5C"/>
                </a:solidFill>
                <a:latin typeface="Stainless" panose="02000503040000020004" pitchFamily="2" charset="77"/>
              </a:defRPr>
            </a:lvl1pPr>
            <a:lvl2pPr>
              <a:defRPr>
                <a:solidFill>
                  <a:srgbClr val="FFDD5C"/>
                </a:solidFill>
              </a:defRPr>
            </a:lvl2pPr>
            <a:lvl3pPr>
              <a:defRPr>
                <a:solidFill>
                  <a:srgbClr val="FFDD5C"/>
                </a:solidFill>
              </a:defRPr>
            </a:lvl3pPr>
            <a:lvl4pPr>
              <a:defRPr>
                <a:solidFill>
                  <a:srgbClr val="FFDD5C"/>
                </a:solidFill>
              </a:defRPr>
            </a:lvl4pPr>
            <a:lvl5pPr>
              <a:defRPr>
                <a:solidFill>
                  <a:srgbClr val="FFDD5C"/>
                </a:solidFill>
              </a:defRPr>
            </a:lvl5pPr>
          </a:lstStyle>
          <a:p>
            <a:pPr lvl="0"/>
            <a:r>
              <a:rPr lang="en-US"/>
              <a:t>DATE, ##, 2020</a:t>
            </a:r>
          </a:p>
        </p:txBody>
      </p:sp>
    </p:spTree>
    <p:extLst>
      <p:ext uri="{BB962C8B-B14F-4D97-AF65-F5344CB8AC3E}">
        <p14:creationId xmlns:p14="http://schemas.microsoft.com/office/powerpoint/2010/main" val="6847389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F1E35C-1D45-9646-8777-B7426ACB77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5"/>
            <a:ext cx="9143999" cy="5148470"/>
          </a:xfrm>
          <a:prstGeom prst="rect">
            <a:avLst/>
          </a:prstGeom>
        </p:spPr>
      </p:pic>
      <p:sp>
        <p:nvSpPr>
          <p:cNvPr id="11" name="Content Placeholder 2">
            <a:extLst>
              <a:ext uri="{FF2B5EF4-FFF2-40B4-BE49-F238E27FC236}">
                <a16:creationId xmlns:a16="http://schemas.microsoft.com/office/drawing/2014/main" id="{5C0863E6-6B92-514E-825C-98391250E7F3}"/>
              </a:ext>
            </a:extLst>
          </p:cNvPr>
          <p:cNvSpPr>
            <a:spLocks noGrp="1"/>
          </p:cNvSpPr>
          <p:nvPr>
            <p:ph idx="1"/>
          </p:nvPr>
        </p:nvSpPr>
        <p:spPr>
          <a:xfrm>
            <a:off x="930058" y="2018310"/>
            <a:ext cx="7657316" cy="2810474"/>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AF0451D-75B5-E14A-B57F-8F7C67B300D4}"/>
              </a:ext>
            </a:extLst>
          </p:cNvPr>
          <p:cNvSpPr>
            <a:spLocks noGrp="1"/>
          </p:cNvSpPr>
          <p:nvPr>
            <p:ph type="title" hasCustomPrompt="1"/>
          </p:nvPr>
        </p:nvSpPr>
        <p:spPr>
          <a:xfrm>
            <a:off x="930058" y="322936"/>
            <a:ext cx="7178197" cy="1283528"/>
          </a:xfrm>
          <a:prstGeom prst="rect">
            <a:avLst/>
          </a:prstGeom>
        </p:spPr>
        <p:txBody>
          <a:bodyPr/>
          <a:lstStyle>
            <a:lvl1pPr>
              <a:lnSpc>
                <a:spcPts val="4725"/>
              </a:lnSpc>
              <a:defRPr sz="4500" b="1" i="0">
                <a:solidFill>
                  <a:schemeClr val="bg1"/>
                </a:solidFill>
                <a:latin typeface="Stainless Black" panose="02000503040000020004" pitchFamily="2" charset="77"/>
              </a:defRPr>
            </a:lvl1pPr>
          </a:lstStyle>
          <a:p>
            <a:r>
              <a:rPr lang="en-US"/>
              <a:t>CLICK TO EDIT MASTER TITLE STYLE</a:t>
            </a:r>
          </a:p>
        </p:txBody>
      </p:sp>
    </p:spTree>
    <p:extLst>
      <p:ext uri="{BB962C8B-B14F-4D97-AF65-F5344CB8AC3E}">
        <p14:creationId xmlns:p14="http://schemas.microsoft.com/office/powerpoint/2010/main" val="13259804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4EFADE-981C-7344-B876-808DBAAF35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5"/>
            <a:ext cx="9143999" cy="5148469"/>
          </a:xfrm>
          <a:prstGeom prst="rect">
            <a:avLst/>
          </a:prstGeom>
        </p:spPr>
      </p:pic>
      <p:sp>
        <p:nvSpPr>
          <p:cNvPr id="10" name="Content Placeholder 3">
            <a:extLst>
              <a:ext uri="{FF2B5EF4-FFF2-40B4-BE49-F238E27FC236}">
                <a16:creationId xmlns:a16="http://schemas.microsoft.com/office/drawing/2014/main" id="{06F82419-4457-744F-B4AD-5DC4F4B64D20}"/>
              </a:ext>
            </a:extLst>
          </p:cNvPr>
          <p:cNvSpPr>
            <a:spLocks noGrp="1"/>
          </p:cNvSpPr>
          <p:nvPr>
            <p:ph sz="half" idx="2"/>
          </p:nvPr>
        </p:nvSpPr>
        <p:spPr>
          <a:xfrm>
            <a:off x="5023720" y="2018308"/>
            <a:ext cx="3886200" cy="2650769"/>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D6CCE8ED-26CA-C047-8B08-13E3D49190C1}"/>
              </a:ext>
            </a:extLst>
          </p:cNvPr>
          <p:cNvSpPr>
            <a:spLocks noGrp="1"/>
          </p:cNvSpPr>
          <p:nvPr>
            <p:ph idx="1"/>
          </p:nvPr>
        </p:nvSpPr>
        <p:spPr>
          <a:xfrm>
            <a:off x="930058" y="2018310"/>
            <a:ext cx="3973882" cy="2650767"/>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A7C1BF0-5FB8-A646-9244-D45E47C956F8}"/>
              </a:ext>
            </a:extLst>
          </p:cNvPr>
          <p:cNvSpPr>
            <a:spLocks noGrp="1"/>
          </p:cNvSpPr>
          <p:nvPr>
            <p:ph type="title" hasCustomPrompt="1"/>
          </p:nvPr>
        </p:nvSpPr>
        <p:spPr>
          <a:xfrm>
            <a:off x="930058" y="322936"/>
            <a:ext cx="7178197" cy="1283528"/>
          </a:xfrm>
          <a:prstGeom prst="rect">
            <a:avLst/>
          </a:prstGeom>
        </p:spPr>
        <p:txBody>
          <a:bodyPr/>
          <a:lstStyle>
            <a:lvl1pPr>
              <a:lnSpc>
                <a:spcPts val="4725"/>
              </a:lnSpc>
              <a:defRPr sz="4500" b="1" i="0">
                <a:solidFill>
                  <a:schemeClr val="bg1"/>
                </a:solidFill>
                <a:latin typeface="Stainless Black" panose="02000503040000020004" pitchFamily="2" charset="77"/>
              </a:defRPr>
            </a:lvl1pPr>
          </a:lstStyle>
          <a:p>
            <a:r>
              <a:rPr lang="en-US"/>
              <a:t>CLICK TO EDIT MASTER TITLE STYLE</a:t>
            </a:r>
          </a:p>
        </p:txBody>
      </p:sp>
    </p:spTree>
    <p:extLst>
      <p:ext uri="{BB962C8B-B14F-4D97-AF65-F5344CB8AC3E}">
        <p14:creationId xmlns:p14="http://schemas.microsoft.com/office/powerpoint/2010/main" val="14820203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4EFADE-981C-7344-B876-808DBAAF35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85"/>
            <a:ext cx="9143999" cy="5148469"/>
          </a:xfrm>
          <a:prstGeom prst="rect">
            <a:avLst/>
          </a:prstGeom>
        </p:spPr>
      </p:pic>
      <p:sp>
        <p:nvSpPr>
          <p:cNvPr id="6" name="Content Placeholder 3">
            <a:extLst>
              <a:ext uri="{FF2B5EF4-FFF2-40B4-BE49-F238E27FC236}">
                <a16:creationId xmlns:a16="http://schemas.microsoft.com/office/drawing/2014/main" id="{3EE15D72-7FD1-7047-92FA-6A5AA742F11E}"/>
              </a:ext>
            </a:extLst>
          </p:cNvPr>
          <p:cNvSpPr>
            <a:spLocks noGrp="1"/>
          </p:cNvSpPr>
          <p:nvPr>
            <p:ph sz="half" idx="2"/>
          </p:nvPr>
        </p:nvSpPr>
        <p:spPr>
          <a:xfrm>
            <a:off x="5023720" y="2018308"/>
            <a:ext cx="3886200" cy="2650769"/>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D57D3888-6E68-FD4D-94BC-0D79FF5FA97D}"/>
              </a:ext>
            </a:extLst>
          </p:cNvPr>
          <p:cNvSpPr>
            <a:spLocks noGrp="1"/>
          </p:cNvSpPr>
          <p:nvPr>
            <p:ph idx="1"/>
          </p:nvPr>
        </p:nvSpPr>
        <p:spPr>
          <a:xfrm>
            <a:off x="930058" y="2018310"/>
            <a:ext cx="3973882" cy="2650767"/>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FA4AC0-9DFA-4149-9EB1-F817193702AA}"/>
              </a:ext>
            </a:extLst>
          </p:cNvPr>
          <p:cNvSpPr>
            <a:spLocks noGrp="1"/>
          </p:cNvSpPr>
          <p:nvPr>
            <p:ph type="title" hasCustomPrompt="1"/>
          </p:nvPr>
        </p:nvSpPr>
        <p:spPr>
          <a:xfrm>
            <a:off x="930058" y="322936"/>
            <a:ext cx="7178197" cy="1283528"/>
          </a:xfrm>
          <a:prstGeom prst="rect">
            <a:avLst/>
          </a:prstGeom>
        </p:spPr>
        <p:txBody>
          <a:bodyPr/>
          <a:lstStyle>
            <a:lvl1pPr>
              <a:lnSpc>
                <a:spcPts val="4725"/>
              </a:lnSpc>
              <a:defRPr sz="4500" b="1" i="0">
                <a:solidFill>
                  <a:schemeClr val="bg1"/>
                </a:solidFill>
                <a:latin typeface="Stainless Black" panose="02000503040000020004" pitchFamily="2" charset="77"/>
              </a:defRPr>
            </a:lvl1pPr>
          </a:lstStyle>
          <a:p>
            <a:r>
              <a:rPr lang="en-US"/>
              <a:t>CLICK TO EDIT MASTER TITLE STYLE</a:t>
            </a:r>
          </a:p>
        </p:txBody>
      </p:sp>
    </p:spTree>
    <p:extLst>
      <p:ext uri="{BB962C8B-B14F-4D97-AF65-F5344CB8AC3E}">
        <p14:creationId xmlns:p14="http://schemas.microsoft.com/office/powerpoint/2010/main" val="1549533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search">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userDrawn="1">
            <p:ph type="ftr" sz="quarter" idx="10"/>
          </p:nvPr>
        </p:nvSpPr>
        <p:spPr/>
        <p:txBody>
          <a:bodyPr/>
          <a:lstStyle/>
          <a:p>
            <a:endParaRPr lang="en-US"/>
          </a:p>
        </p:txBody>
      </p:sp>
      <p:sp>
        <p:nvSpPr>
          <p:cNvPr id="3" name="Title 2">
            <a:extLst>
              <a:ext uri="{FF2B5EF4-FFF2-40B4-BE49-F238E27FC236}">
                <a16:creationId xmlns:a16="http://schemas.microsoft.com/office/drawing/2014/main" id="{8AEFD0F7-0682-4DE7-AD08-8D20DFFD1EF6}"/>
              </a:ext>
            </a:extLst>
          </p:cNvPr>
          <p:cNvSpPr>
            <a:spLocks noGrp="1"/>
          </p:cNvSpPr>
          <p:nvPr userDrawn="1">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BE79F4C-BBC5-4D26-B4BA-75D5CA3A5C2B}"/>
              </a:ext>
            </a:extLst>
          </p:cNvPr>
          <p:cNvSpPr>
            <a:spLocks noGrp="1"/>
          </p:cNvSpPr>
          <p:nvPr>
            <p:ph type="body" sz="quarter" idx="11" hasCustomPrompt="1"/>
          </p:nvPr>
        </p:nvSpPr>
        <p:spPr>
          <a:xfrm>
            <a:off x="1815768" y="1120864"/>
            <a:ext cx="2487386" cy="528272"/>
          </a:xfrm>
        </p:spPr>
        <p:txBody>
          <a:bodyPr lIns="0" anchor="b"/>
          <a:lstStyle>
            <a:lvl1pPr algn="l">
              <a:defRPr sz="3600" b="1">
                <a:solidFill>
                  <a:schemeClr val="accent1"/>
                </a:solidFill>
              </a:defRPr>
            </a:lvl1pPr>
          </a:lstStyle>
          <a:p>
            <a:pPr lvl="0"/>
            <a:r>
              <a:rPr lang="en-US"/>
              <a:t>+xx%</a:t>
            </a:r>
          </a:p>
        </p:txBody>
      </p:sp>
      <p:sp>
        <p:nvSpPr>
          <p:cNvPr id="6" name="Text Placeholder 3">
            <a:extLst>
              <a:ext uri="{FF2B5EF4-FFF2-40B4-BE49-F238E27FC236}">
                <a16:creationId xmlns:a16="http://schemas.microsoft.com/office/drawing/2014/main" id="{8F7FCCC2-7963-44C6-9368-93B1E89106A5}"/>
              </a:ext>
            </a:extLst>
          </p:cNvPr>
          <p:cNvSpPr>
            <a:spLocks noGrp="1"/>
          </p:cNvSpPr>
          <p:nvPr>
            <p:ph type="body" sz="quarter" idx="12" hasCustomPrompt="1"/>
          </p:nvPr>
        </p:nvSpPr>
        <p:spPr>
          <a:xfrm>
            <a:off x="4730418" y="1120864"/>
            <a:ext cx="2487386" cy="528272"/>
          </a:xfrm>
        </p:spPr>
        <p:txBody>
          <a:bodyPr lIns="0" anchor="b"/>
          <a:lstStyle>
            <a:lvl1pPr algn="l">
              <a:defRPr sz="3600" b="1">
                <a:solidFill>
                  <a:schemeClr val="accent2"/>
                </a:solidFill>
              </a:defRPr>
            </a:lvl1pPr>
          </a:lstStyle>
          <a:p>
            <a:pPr lvl="0"/>
            <a:r>
              <a:rPr lang="en-US"/>
              <a:t>+xx%</a:t>
            </a:r>
          </a:p>
        </p:txBody>
      </p:sp>
      <p:sp>
        <p:nvSpPr>
          <p:cNvPr id="8" name="Text Placeholder 3">
            <a:extLst>
              <a:ext uri="{FF2B5EF4-FFF2-40B4-BE49-F238E27FC236}">
                <a16:creationId xmlns:a16="http://schemas.microsoft.com/office/drawing/2014/main" id="{801A198E-7463-41B5-BF0C-7FE776CF8497}"/>
              </a:ext>
            </a:extLst>
          </p:cNvPr>
          <p:cNvSpPr>
            <a:spLocks noGrp="1"/>
          </p:cNvSpPr>
          <p:nvPr>
            <p:ph type="body" sz="quarter" idx="14" hasCustomPrompt="1"/>
          </p:nvPr>
        </p:nvSpPr>
        <p:spPr>
          <a:xfrm>
            <a:off x="1815768" y="1760413"/>
            <a:ext cx="2487386" cy="946454"/>
          </a:xfrm>
        </p:spPr>
        <p:txBody>
          <a:bodyPr lIns="0" anchor="t"/>
          <a:lstStyle>
            <a:lvl1pPr algn="l">
              <a:defRPr sz="1350" b="0"/>
            </a:lvl1pPr>
          </a:lstStyle>
          <a:p>
            <a:pPr lvl="0"/>
            <a:r>
              <a:rPr lang="en-US"/>
              <a:t>NASCAR.com visitors are XX% more likely to ___ at ___ than the average internet user</a:t>
            </a:r>
          </a:p>
        </p:txBody>
      </p:sp>
      <p:sp>
        <p:nvSpPr>
          <p:cNvPr id="9" name="Text Placeholder 3">
            <a:extLst>
              <a:ext uri="{FF2B5EF4-FFF2-40B4-BE49-F238E27FC236}">
                <a16:creationId xmlns:a16="http://schemas.microsoft.com/office/drawing/2014/main" id="{9329FDDE-047E-4F1E-8485-71A0F68C66E7}"/>
              </a:ext>
            </a:extLst>
          </p:cNvPr>
          <p:cNvSpPr>
            <a:spLocks noGrp="1"/>
          </p:cNvSpPr>
          <p:nvPr>
            <p:ph type="body" sz="quarter" idx="15" hasCustomPrompt="1"/>
          </p:nvPr>
        </p:nvSpPr>
        <p:spPr>
          <a:xfrm>
            <a:off x="4730415" y="1760413"/>
            <a:ext cx="2487386" cy="946454"/>
          </a:xfrm>
        </p:spPr>
        <p:txBody>
          <a:bodyPr lIns="0" anchor="t"/>
          <a:lstStyle>
            <a:lvl1pPr algn="l">
              <a:defRPr sz="1350" b="0"/>
            </a:lvl1pPr>
          </a:lstStyle>
          <a:p>
            <a:pPr lvl="0"/>
            <a:r>
              <a:rPr lang="en-US"/>
              <a:t>of the NASCAR.com audience has _____ at ____in the past XX days</a:t>
            </a:r>
          </a:p>
        </p:txBody>
      </p:sp>
      <p:sp>
        <p:nvSpPr>
          <p:cNvPr id="12" name="Picture Placeholder 11">
            <a:extLst>
              <a:ext uri="{FF2B5EF4-FFF2-40B4-BE49-F238E27FC236}">
                <a16:creationId xmlns:a16="http://schemas.microsoft.com/office/drawing/2014/main" id="{2DBF7441-F527-4E7B-817A-51D4D7662FCF}"/>
              </a:ext>
            </a:extLst>
          </p:cNvPr>
          <p:cNvSpPr>
            <a:spLocks noGrp="1"/>
          </p:cNvSpPr>
          <p:nvPr>
            <p:ph type="pic" sz="quarter" idx="17"/>
          </p:nvPr>
        </p:nvSpPr>
        <p:spPr>
          <a:xfrm>
            <a:off x="1815768" y="2706866"/>
            <a:ext cx="2487386" cy="1576298"/>
          </a:xfrm>
        </p:spPr>
        <p:txBody>
          <a:bodyPr lIns="0" anchor="ctr"/>
          <a:lstStyle>
            <a:lvl1pPr algn="ctr">
              <a:defRPr>
                <a:solidFill>
                  <a:schemeClr val="tx2">
                    <a:lumMod val="50000"/>
                    <a:lumOff val="50000"/>
                  </a:schemeClr>
                </a:solidFill>
              </a:defRPr>
            </a:lvl1pPr>
          </a:lstStyle>
          <a:p>
            <a:endParaRPr lang="en-US"/>
          </a:p>
        </p:txBody>
      </p:sp>
      <p:sp>
        <p:nvSpPr>
          <p:cNvPr id="13" name="Picture Placeholder 11">
            <a:extLst>
              <a:ext uri="{FF2B5EF4-FFF2-40B4-BE49-F238E27FC236}">
                <a16:creationId xmlns:a16="http://schemas.microsoft.com/office/drawing/2014/main" id="{37572ACE-ECD5-4B7C-94D1-01D836F676E1}"/>
              </a:ext>
            </a:extLst>
          </p:cNvPr>
          <p:cNvSpPr>
            <a:spLocks noGrp="1"/>
          </p:cNvSpPr>
          <p:nvPr>
            <p:ph type="pic" sz="quarter" idx="18"/>
          </p:nvPr>
        </p:nvSpPr>
        <p:spPr>
          <a:xfrm>
            <a:off x="4730415" y="2706866"/>
            <a:ext cx="2487386" cy="1576298"/>
          </a:xfrm>
        </p:spPr>
        <p:txBody>
          <a:bodyPr lIns="0" anchor="ctr"/>
          <a:lstStyle>
            <a:lvl1pPr algn="ctr">
              <a:defRPr>
                <a:solidFill>
                  <a:schemeClr val="tx2">
                    <a:lumMod val="50000"/>
                    <a:lumOff val="50000"/>
                  </a:schemeClr>
                </a:solidFill>
              </a:defRPr>
            </a:lvl1pPr>
          </a:lstStyle>
          <a:p>
            <a:endParaRPr lang="en-US"/>
          </a:p>
        </p:txBody>
      </p:sp>
      <p:grpSp>
        <p:nvGrpSpPr>
          <p:cNvPr id="2" name="Group 1">
            <a:extLst>
              <a:ext uri="{FF2B5EF4-FFF2-40B4-BE49-F238E27FC236}">
                <a16:creationId xmlns:a16="http://schemas.microsoft.com/office/drawing/2014/main" id="{562BA199-6E1B-4B8B-9680-81EBBA3053C5}"/>
              </a:ext>
            </a:extLst>
          </p:cNvPr>
          <p:cNvGrpSpPr/>
          <p:nvPr userDrawn="1"/>
        </p:nvGrpSpPr>
        <p:grpSpPr>
          <a:xfrm>
            <a:off x="1602135" y="1120864"/>
            <a:ext cx="5829300" cy="3162300"/>
            <a:chOff x="622300" y="1485900"/>
            <a:chExt cx="7772400" cy="5372100"/>
          </a:xfrm>
        </p:grpSpPr>
        <p:cxnSp>
          <p:nvCxnSpPr>
            <p:cNvPr id="16" name="Straight Connector 15">
              <a:extLst>
                <a:ext uri="{FF2B5EF4-FFF2-40B4-BE49-F238E27FC236}">
                  <a16:creationId xmlns:a16="http://schemas.microsoft.com/office/drawing/2014/main" id="{AF48AC61-5D08-4BFC-9E2F-25DD556A744F}"/>
                </a:ext>
              </a:extLst>
            </p:cNvPr>
            <p:cNvCxnSpPr>
              <a:cxnSpLocks/>
            </p:cNvCxnSpPr>
            <p:nvPr userDrawn="1"/>
          </p:nvCxnSpPr>
          <p:spPr>
            <a:xfrm>
              <a:off x="622300" y="1485900"/>
              <a:ext cx="0" cy="53721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BCC34AD-A437-4078-9A47-F5D16D9B0D5D}"/>
                </a:ext>
              </a:extLst>
            </p:cNvPr>
            <p:cNvCxnSpPr>
              <a:cxnSpLocks/>
            </p:cNvCxnSpPr>
            <p:nvPr userDrawn="1"/>
          </p:nvCxnSpPr>
          <p:spPr>
            <a:xfrm>
              <a:off x="4508496" y="1485900"/>
              <a:ext cx="0" cy="53721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5E87A9F-176A-40DD-8697-C8D352A9561A}"/>
                </a:ext>
              </a:extLst>
            </p:cNvPr>
            <p:cNvCxnSpPr>
              <a:cxnSpLocks/>
            </p:cNvCxnSpPr>
            <p:nvPr userDrawn="1"/>
          </p:nvCxnSpPr>
          <p:spPr>
            <a:xfrm>
              <a:off x="8394700" y="1485900"/>
              <a:ext cx="0" cy="53721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5DB5AF6F-B9E0-4B0C-B52B-420E68CB6C12}"/>
              </a:ext>
            </a:extLst>
          </p:cNvPr>
          <p:cNvSpPr/>
          <p:nvPr userDrawn="1"/>
        </p:nvSpPr>
        <p:spPr>
          <a:xfrm>
            <a:off x="1143" y="5109211"/>
            <a:ext cx="9141714" cy="34289"/>
          </a:xfrm>
          <a:prstGeom prst="rect">
            <a:avLst/>
          </a:prstGeom>
          <a:gradFill flip="none" rotWithShape="1">
            <a:gsLst>
              <a:gs pos="0">
                <a:schemeClr val="bg2"/>
              </a:gs>
              <a:gs pos="100000">
                <a:schemeClr val="tx2">
                  <a:lumMod val="85000"/>
                  <a:lumOff val="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774670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0D1FCA-9EE5-DE40-8080-9817BB7B36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85"/>
            <a:ext cx="9143999" cy="5148469"/>
          </a:xfrm>
          <a:prstGeom prst="rect">
            <a:avLst/>
          </a:prstGeom>
        </p:spPr>
      </p:pic>
      <p:sp>
        <p:nvSpPr>
          <p:cNvPr id="12" name="Content Placeholder 2">
            <a:extLst>
              <a:ext uri="{FF2B5EF4-FFF2-40B4-BE49-F238E27FC236}">
                <a16:creationId xmlns:a16="http://schemas.microsoft.com/office/drawing/2014/main" id="{2163E6F3-9F68-DB46-AFE4-4D8FAAB392FA}"/>
              </a:ext>
            </a:extLst>
          </p:cNvPr>
          <p:cNvSpPr>
            <a:spLocks noGrp="1"/>
          </p:cNvSpPr>
          <p:nvPr>
            <p:ph sz="half" idx="1"/>
          </p:nvPr>
        </p:nvSpPr>
        <p:spPr>
          <a:xfrm>
            <a:off x="375781" y="2018308"/>
            <a:ext cx="4533639" cy="2650769"/>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BD6E6FEE-7FB0-594E-AB06-4AFF96846980}"/>
              </a:ext>
            </a:extLst>
          </p:cNvPr>
          <p:cNvSpPr>
            <a:spLocks noGrp="1"/>
          </p:cNvSpPr>
          <p:nvPr>
            <p:ph sz="half" idx="2"/>
          </p:nvPr>
        </p:nvSpPr>
        <p:spPr>
          <a:xfrm>
            <a:off x="5674291" y="2018308"/>
            <a:ext cx="3175348" cy="2650769"/>
          </a:xfrm>
          <a:prstGeom prst="rect">
            <a:avLst/>
          </a:prstGeom>
        </p:spPr>
        <p:txBody>
          <a:bodyPr/>
          <a:lstStyle>
            <a:lvl1pPr>
              <a:defRPr>
                <a:solidFill>
                  <a:schemeClr val="bg1"/>
                </a:solidFill>
                <a:latin typeface="Stainless RegularTab" panose="02000503040000020004" pitchFamily="2" charset="77"/>
              </a:defRPr>
            </a:lvl1pPr>
            <a:lvl2pPr>
              <a:defRPr>
                <a:solidFill>
                  <a:schemeClr val="bg1"/>
                </a:solidFill>
                <a:latin typeface="Stainless RegularTab" panose="02000503040000020004" pitchFamily="2" charset="77"/>
              </a:defRPr>
            </a:lvl2pPr>
            <a:lvl3pPr>
              <a:defRPr>
                <a:solidFill>
                  <a:schemeClr val="bg1"/>
                </a:solidFill>
                <a:latin typeface="Stainless RegularTab" panose="02000503040000020004" pitchFamily="2" charset="77"/>
              </a:defRPr>
            </a:lvl3pPr>
            <a:lvl4pPr>
              <a:defRPr>
                <a:solidFill>
                  <a:schemeClr val="bg1"/>
                </a:solidFill>
                <a:latin typeface="Stainless RegularTab" panose="02000503040000020004" pitchFamily="2" charset="77"/>
              </a:defRPr>
            </a:lvl4pPr>
            <a:lvl5pPr>
              <a:defRPr>
                <a:solidFill>
                  <a:schemeClr val="bg1"/>
                </a:solidFill>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90068C0D-6CF2-B84C-A18B-D023C27A19AA}"/>
              </a:ext>
            </a:extLst>
          </p:cNvPr>
          <p:cNvSpPr>
            <a:spLocks noGrp="1"/>
          </p:cNvSpPr>
          <p:nvPr>
            <p:ph type="title" hasCustomPrompt="1"/>
          </p:nvPr>
        </p:nvSpPr>
        <p:spPr>
          <a:xfrm>
            <a:off x="930058" y="322936"/>
            <a:ext cx="7178197" cy="1283528"/>
          </a:xfrm>
          <a:prstGeom prst="rect">
            <a:avLst/>
          </a:prstGeom>
        </p:spPr>
        <p:txBody>
          <a:bodyPr/>
          <a:lstStyle>
            <a:lvl1pPr>
              <a:lnSpc>
                <a:spcPts val="4725"/>
              </a:lnSpc>
              <a:defRPr sz="4500" b="1" i="0">
                <a:solidFill>
                  <a:schemeClr val="bg1"/>
                </a:solidFill>
                <a:latin typeface="Stainless Black" panose="02000503040000020004" pitchFamily="2" charset="77"/>
              </a:defRPr>
            </a:lvl1pPr>
          </a:lstStyle>
          <a:p>
            <a:r>
              <a:rPr lang="en-US"/>
              <a:t>CLICK TO EDIT MASTER TITLE STYLE</a:t>
            </a:r>
          </a:p>
        </p:txBody>
      </p:sp>
    </p:spTree>
    <p:extLst>
      <p:ext uri="{BB962C8B-B14F-4D97-AF65-F5344CB8AC3E}">
        <p14:creationId xmlns:p14="http://schemas.microsoft.com/office/powerpoint/2010/main" val="2930128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D09F7E-B6E5-B84C-ABBF-F59E23A194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5"/>
            <a:ext cx="9143999" cy="5148469"/>
          </a:xfrm>
          <a:prstGeom prst="rect">
            <a:avLst/>
          </a:prstGeom>
        </p:spPr>
      </p:pic>
      <p:sp>
        <p:nvSpPr>
          <p:cNvPr id="10" name="Content Placeholder 2">
            <a:extLst>
              <a:ext uri="{FF2B5EF4-FFF2-40B4-BE49-F238E27FC236}">
                <a16:creationId xmlns:a16="http://schemas.microsoft.com/office/drawing/2014/main" id="{258C3D1F-75F6-1641-8127-D9A707EA5227}"/>
              </a:ext>
            </a:extLst>
          </p:cNvPr>
          <p:cNvSpPr>
            <a:spLocks noGrp="1"/>
          </p:cNvSpPr>
          <p:nvPr>
            <p:ph sz="half" idx="1"/>
          </p:nvPr>
        </p:nvSpPr>
        <p:spPr>
          <a:xfrm>
            <a:off x="1032615" y="1341903"/>
            <a:ext cx="4791988" cy="339293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57C56AD-4D35-224E-9BAC-12A313B8CBF8}"/>
              </a:ext>
            </a:extLst>
          </p:cNvPr>
          <p:cNvSpPr>
            <a:spLocks noGrp="1"/>
          </p:cNvSpPr>
          <p:nvPr>
            <p:ph sz="half" idx="10"/>
          </p:nvPr>
        </p:nvSpPr>
        <p:spPr>
          <a:xfrm>
            <a:off x="6396888" y="524580"/>
            <a:ext cx="2452751" cy="4210259"/>
          </a:xfrm>
          <a:prstGeom prst="rect">
            <a:avLst/>
          </a:prstGeom>
        </p:spPr>
        <p:txBody>
          <a:bodyPr/>
          <a:lstStyle>
            <a:lvl1pPr>
              <a:defRPr>
                <a:solidFill>
                  <a:schemeClr val="bg1"/>
                </a:solidFill>
                <a:latin typeface="Stainless RegularTab" panose="02000503040000020004" pitchFamily="2" charset="77"/>
              </a:defRPr>
            </a:lvl1pPr>
            <a:lvl2pPr>
              <a:defRPr>
                <a:solidFill>
                  <a:schemeClr val="bg1"/>
                </a:solidFill>
                <a:latin typeface="Stainless RegularTab" panose="02000503040000020004" pitchFamily="2" charset="77"/>
              </a:defRPr>
            </a:lvl2pPr>
            <a:lvl3pPr>
              <a:defRPr>
                <a:solidFill>
                  <a:schemeClr val="bg1"/>
                </a:solidFill>
                <a:latin typeface="Stainless RegularTab" panose="02000503040000020004" pitchFamily="2" charset="77"/>
              </a:defRPr>
            </a:lvl3pPr>
            <a:lvl4pPr>
              <a:defRPr>
                <a:solidFill>
                  <a:schemeClr val="bg1"/>
                </a:solidFill>
                <a:latin typeface="Stainless RegularTab" panose="02000503040000020004" pitchFamily="2" charset="77"/>
              </a:defRPr>
            </a:lvl4pPr>
            <a:lvl5pPr>
              <a:defRPr>
                <a:solidFill>
                  <a:schemeClr val="bg1"/>
                </a:solidFill>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A51352C1-8AB8-9E44-90D8-6834DBC66DD3}"/>
              </a:ext>
            </a:extLst>
          </p:cNvPr>
          <p:cNvSpPr>
            <a:spLocks noGrp="1"/>
          </p:cNvSpPr>
          <p:nvPr>
            <p:ph type="title" hasCustomPrompt="1"/>
          </p:nvPr>
        </p:nvSpPr>
        <p:spPr>
          <a:xfrm>
            <a:off x="291231" y="459185"/>
            <a:ext cx="5533372"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34802500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D09F7E-B6E5-B84C-ABBF-F59E23A194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85"/>
            <a:ext cx="9143999" cy="5148469"/>
          </a:xfrm>
          <a:prstGeom prst="rect">
            <a:avLst/>
          </a:prstGeom>
        </p:spPr>
      </p:pic>
      <p:sp>
        <p:nvSpPr>
          <p:cNvPr id="10" name="Content Placeholder 2">
            <a:extLst>
              <a:ext uri="{FF2B5EF4-FFF2-40B4-BE49-F238E27FC236}">
                <a16:creationId xmlns:a16="http://schemas.microsoft.com/office/drawing/2014/main" id="{258C3D1F-75F6-1641-8127-D9A707EA5227}"/>
              </a:ext>
            </a:extLst>
          </p:cNvPr>
          <p:cNvSpPr>
            <a:spLocks noGrp="1"/>
          </p:cNvSpPr>
          <p:nvPr>
            <p:ph sz="half" idx="1"/>
          </p:nvPr>
        </p:nvSpPr>
        <p:spPr>
          <a:xfrm>
            <a:off x="1032615" y="1341903"/>
            <a:ext cx="4698043" cy="339293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80676E5D-B36C-4546-B584-48EC5F15520A}"/>
              </a:ext>
            </a:extLst>
          </p:cNvPr>
          <p:cNvSpPr>
            <a:spLocks noGrp="1"/>
          </p:cNvSpPr>
          <p:nvPr>
            <p:ph type="title" hasCustomPrompt="1"/>
          </p:nvPr>
        </p:nvSpPr>
        <p:spPr>
          <a:xfrm>
            <a:off x="291231" y="459185"/>
            <a:ext cx="5533372"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26299779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0321F-4791-F34C-A399-5FF4E8ABC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85"/>
            <a:ext cx="9143999" cy="5148469"/>
          </a:xfrm>
          <a:prstGeom prst="rect">
            <a:avLst/>
          </a:prstGeom>
        </p:spPr>
      </p:pic>
      <p:sp>
        <p:nvSpPr>
          <p:cNvPr id="10" name="Content Placeholder 2">
            <a:extLst>
              <a:ext uri="{FF2B5EF4-FFF2-40B4-BE49-F238E27FC236}">
                <a16:creationId xmlns:a16="http://schemas.microsoft.com/office/drawing/2014/main" id="{38EA8575-55E6-854C-A448-72CC59DA0681}"/>
              </a:ext>
            </a:extLst>
          </p:cNvPr>
          <p:cNvSpPr>
            <a:spLocks noGrp="1"/>
          </p:cNvSpPr>
          <p:nvPr>
            <p:ph sz="half" idx="1"/>
          </p:nvPr>
        </p:nvSpPr>
        <p:spPr>
          <a:xfrm>
            <a:off x="1032615" y="1341903"/>
            <a:ext cx="4698043" cy="339293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30B67262-CFA7-6945-96E2-06E7B0B16977}"/>
              </a:ext>
            </a:extLst>
          </p:cNvPr>
          <p:cNvSpPr>
            <a:spLocks noGrp="1"/>
          </p:cNvSpPr>
          <p:nvPr>
            <p:ph sz="half" idx="10"/>
          </p:nvPr>
        </p:nvSpPr>
        <p:spPr>
          <a:xfrm>
            <a:off x="6396888" y="524580"/>
            <a:ext cx="2452751" cy="4210259"/>
          </a:xfrm>
          <a:prstGeom prst="rect">
            <a:avLst/>
          </a:prstGeom>
        </p:spPr>
        <p:txBody>
          <a:bodyPr/>
          <a:lstStyle>
            <a:lvl1pPr>
              <a:defRPr>
                <a:solidFill>
                  <a:schemeClr val="bg1"/>
                </a:solidFill>
                <a:latin typeface="Stainless RegularTab" panose="02000503040000020004" pitchFamily="2" charset="77"/>
              </a:defRPr>
            </a:lvl1pPr>
            <a:lvl2pPr>
              <a:defRPr>
                <a:solidFill>
                  <a:schemeClr val="bg1"/>
                </a:solidFill>
                <a:latin typeface="Stainless RegularTab" panose="02000503040000020004" pitchFamily="2" charset="77"/>
              </a:defRPr>
            </a:lvl2pPr>
            <a:lvl3pPr>
              <a:defRPr>
                <a:solidFill>
                  <a:schemeClr val="bg1"/>
                </a:solidFill>
                <a:latin typeface="Stainless RegularTab" panose="02000503040000020004" pitchFamily="2" charset="77"/>
              </a:defRPr>
            </a:lvl3pPr>
            <a:lvl4pPr>
              <a:defRPr>
                <a:solidFill>
                  <a:schemeClr val="bg1"/>
                </a:solidFill>
                <a:latin typeface="Stainless RegularTab" panose="02000503040000020004" pitchFamily="2" charset="77"/>
              </a:defRPr>
            </a:lvl4pPr>
            <a:lvl5pPr>
              <a:defRPr>
                <a:solidFill>
                  <a:schemeClr val="bg1"/>
                </a:solidFill>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3F69F312-42F8-EF4F-8B9D-7A67162C640B}"/>
              </a:ext>
            </a:extLst>
          </p:cNvPr>
          <p:cNvSpPr>
            <a:spLocks noGrp="1"/>
          </p:cNvSpPr>
          <p:nvPr>
            <p:ph type="title" hasCustomPrompt="1"/>
          </p:nvPr>
        </p:nvSpPr>
        <p:spPr>
          <a:xfrm>
            <a:off x="291231" y="459185"/>
            <a:ext cx="5533372"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35327663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0321F-4791-F34C-A399-5FF4E8ABC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85"/>
            <a:ext cx="9143999" cy="5148469"/>
          </a:xfrm>
          <a:prstGeom prst="rect">
            <a:avLst/>
          </a:prstGeom>
        </p:spPr>
      </p:pic>
      <p:sp>
        <p:nvSpPr>
          <p:cNvPr id="10" name="Content Placeholder 2">
            <a:extLst>
              <a:ext uri="{FF2B5EF4-FFF2-40B4-BE49-F238E27FC236}">
                <a16:creationId xmlns:a16="http://schemas.microsoft.com/office/drawing/2014/main" id="{38EA8575-55E6-854C-A448-72CC59DA0681}"/>
              </a:ext>
            </a:extLst>
          </p:cNvPr>
          <p:cNvSpPr>
            <a:spLocks noGrp="1"/>
          </p:cNvSpPr>
          <p:nvPr>
            <p:ph sz="half" idx="1"/>
          </p:nvPr>
        </p:nvSpPr>
        <p:spPr>
          <a:xfrm>
            <a:off x="1032615" y="1341903"/>
            <a:ext cx="4698043" cy="339293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22CFDB01-4EFC-674A-8393-E52B59317A03}"/>
              </a:ext>
            </a:extLst>
          </p:cNvPr>
          <p:cNvSpPr>
            <a:spLocks noGrp="1"/>
          </p:cNvSpPr>
          <p:nvPr>
            <p:ph type="title" hasCustomPrompt="1"/>
          </p:nvPr>
        </p:nvSpPr>
        <p:spPr>
          <a:xfrm>
            <a:off x="291231" y="459185"/>
            <a:ext cx="5533372"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6590915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0321F-4791-F34C-A399-5FF4E8ABC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85"/>
            <a:ext cx="9143999" cy="5148468"/>
          </a:xfrm>
          <a:prstGeom prst="rect">
            <a:avLst/>
          </a:prstGeom>
        </p:spPr>
      </p:pic>
      <p:sp>
        <p:nvSpPr>
          <p:cNvPr id="10" name="Content Placeholder 2">
            <a:extLst>
              <a:ext uri="{FF2B5EF4-FFF2-40B4-BE49-F238E27FC236}">
                <a16:creationId xmlns:a16="http://schemas.microsoft.com/office/drawing/2014/main" id="{38EA8575-55E6-854C-A448-72CC59DA0681}"/>
              </a:ext>
            </a:extLst>
          </p:cNvPr>
          <p:cNvSpPr>
            <a:spLocks noGrp="1"/>
          </p:cNvSpPr>
          <p:nvPr>
            <p:ph sz="half" idx="1"/>
          </p:nvPr>
        </p:nvSpPr>
        <p:spPr>
          <a:xfrm>
            <a:off x="1032615" y="1341903"/>
            <a:ext cx="4698043" cy="339293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30B67262-CFA7-6945-96E2-06E7B0B16977}"/>
              </a:ext>
            </a:extLst>
          </p:cNvPr>
          <p:cNvSpPr>
            <a:spLocks noGrp="1"/>
          </p:cNvSpPr>
          <p:nvPr>
            <p:ph sz="half" idx="10"/>
          </p:nvPr>
        </p:nvSpPr>
        <p:spPr>
          <a:xfrm>
            <a:off x="6396888" y="524580"/>
            <a:ext cx="2452751" cy="4210259"/>
          </a:xfrm>
          <a:prstGeom prst="rect">
            <a:avLst/>
          </a:prstGeom>
        </p:spPr>
        <p:txBody>
          <a:bodyPr/>
          <a:lstStyle>
            <a:lvl1pPr>
              <a:defRPr>
                <a:solidFill>
                  <a:schemeClr val="bg1"/>
                </a:solidFill>
                <a:latin typeface="Stainless RegularTab" panose="02000503040000020004" pitchFamily="2" charset="77"/>
              </a:defRPr>
            </a:lvl1pPr>
            <a:lvl2pPr>
              <a:defRPr>
                <a:solidFill>
                  <a:schemeClr val="bg1"/>
                </a:solidFill>
                <a:latin typeface="Stainless RegularTab" panose="02000503040000020004" pitchFamily="2" charset="77"/>
              </a:defRPr>
            </a:lvl2pPr>
            <a:lvl3pPr>
              <a:defRPr>
                <a:solidFill>
                  <a:schemeClr val="bg1"/>
                </a:solidFill>
                <a:latin typeface="Stainless RegularTab" panose="02000503040000020004" pitchFamily="2" charset="77"/>
              </a:defRPr>
            </a:lvl3pPr>
            <a:lvl4pPr>
              <a:defRPr>
                <a:solidFill>
                  <a:schemeClr val="bg1"/>
                </a:solidFill>
                <a:latin typeface="Stainless RegularTab" panose="02000503040000020004" pitchFamily="2" charset="77"/>
              </a:defRPr>
            </a:lvl4pPr>
            <a:lvl5pPr>
              <a:defRPr>
                <a:solidFill>
                  <a:schemeClr val="bg1"/>
                </a:solidFill>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C08FB06C-F0DD-ED48-9560-59AE6FE7B333}"/>
              </a:ext>
            </a:extLst>
          </p:cNvPr>
          <p:cNvSpPr>
            <a:spLocks noGrp="1"/>
          </p:cNvSpPr>
          <p:nvPr>
            <p:ph type="title" hasCustomPrompt="1"/>
          </p:nvPr>
        </p:nvSpPr>
        <p:spPr>
          <a:xfrm>
            <a:off x="291231" y="459185"/>
            <a:ext cx="5533372"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42375281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0321F-4791-F34C-A399-5FF4E8ABC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85"/>
            <a:ext cx="9143999" cy="5148468"/>
          </a:xfrm>
          <a:prstGeom prst="rect">
            <a:avLst/>
          </a:prstGeom>
        </p:spPr>
      </p:pic>
      <p:sp>
        <p:nvSpPr>
          <p:cNvPr id="10" name="Content Placeholder 2">
            <a:extLst>
              <a:ext uri="{FF2B5EF4-FFF2-40B4-BE49-F238E27FC236}">
                <a16:creationId xmlns:a16="http://schemas.microsoft.com/office/drawing/2014/main" id="{38EA8575-55E6-854C-A448-72CC59DA0681}"/>
              </a:ext>
            </a:extLst>
          </p:cNvPr>
          <p:cNvSpPr>
            <a:spLocks noGrp="1"/>
          </p:cNvSpPr>
          <p:nvPr>
            <p:ph sz="half" idx="1"/>
          </p:nvPr>
        </p:nvSpPr>
        <p:spPr>
          <a:xfrm>
            <a:off x="1032615" y="1341903"/>
            <a:ext cx="4698043" cy="339293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3257313-F97D-B648-8E3C-A4713ED2785E}"/>
              </a:ext>
            </a:extLst>
          </p:cNvPr>
          <p:cNvSpPr>
            <a:spLocks noGrp="1"/>
          </p:cNvSpPr>
          <p:nvPr>
            <p:ph type="title" hasCustomPrompt="1"/>
          </p:nvPr>
        </p:nvSpPr>
        <p:spPr>
          <a:xfrm>
            <a:off x="291231" y="459185"/>
            <a:ext cx="5533372"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18345768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0321F-4791-F34C-A399-5FF4E8ABC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5"/>
            <a:ext cx="9143997" cy="5148468"/>
          </a:xfrm>
          <a:prstGeom prst="rect">
            <a:avLst/>
          </a:prstGeom>
        </p:spPr>
      </p:pic>
      <p:sp>
        <p:nvSpPr>
          <p:cNvPr id="10" name="Content Placeholder 2">
            <a:extLst>
              <a:ext uri="{FF2B5EF4-FFF2-40B4-BE49-F238E27FC236}">
                <a16:creationId xmlns:a16="http://schemas.microsoft.com/office/drawing/2014/main" id="{38EA8575-55E6-854C-A448-72CC59DA0681}"/>
              </a:ext>
            </a:extLst>
          </p:cNvPr>
          <p:cNvSpPr>
            <a:spLocks noGrp="1"/>
          </p:cNvSpPr>
          <p:nvPr>
            <p:ph sz="half" idx="1"/>
          </p:nvPr>
        </p:nvSpPr>
        <p:spPr>
          <a:xfrm>
            <a:off x="1032615" y="1341903"/>
            <a:ext cx="4698043" cy="339293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30B67262-CFA7-6945-96E2-06E7B0B16977}"/>
              </a:ext>
            </a:extLst>
          </p:cNvPr>
          <p:cNvSpPr>
            <a:spLocks noGrp="1"/>
          </p:cNvSpPr>
          <p:nvPr>
            <p:ph sz="half" idx="10"/>
          </p:nvPr>
        </p:nvSpPr>
        <p:spPr>
          <a:xfrm>
            <a:off x="6396888" y="524580"/>
            <a:ext cx="2452751" cy="4210259"/>
          </a:xfrm>
          <a:prstGeom prst="rect">
            <a:avLst/>
          </a:prstGeom>
        </p:spPr>
        <p:txBody>
          <a:bodyPr/>
          <a:lstStyle>
            <a:lvl1pPr>
              <a:defRPr>
                <a:solidFill>
                  <a:schemeClr val="bg1"/>
                </a:solidFill>
                <a:latin typeface="Stainless RegularTab" panose="02000503040000020004" pitchFamily="2" charset="77"/>
              </a:defRPr>
            </a:lvl1pPr>
            <a:lvl2pPr>
              <a:defRPr>
                <a:solidFill>
                  <a:schemeClr val="bg1"/>
                </a:solidFill>
                <a:latin typeface="Stainless RegularTab" panose="02000503040000020004" pitchFamily="2" charset="77"/>
              </a:defRPr>
            </a:lvl2pPr>
            <a:lvl3pPr>
              <a:defRPr>
                <a:solidFill>
                  <a:schemeClr val="bg1"/>
                </a:solidFill>
                <a:latin typeface="Stainless RegularTab" panose="02000503040000020004" pitchFamily="2" charset="77"/>
              </a:defRPr>
            </a:lvl3pPr>
            <a:lvl4pPr>
              <a:defRPr>
                <a:solidFill>
                  <a:schemeClr val="bg1"/>
                </a:solidFill>
                <a:latin typeface="Stainless RegularTab" panose="02000503040000020004" pitchFamily="2" charset="77"/>
              </a:defRPr>
            </a:lvl4pPr>
            <a:lvl5pPr>
              <a:defRPr>
                <a:solidFill>
                  <a:schemeClr val="bg1"/>
                </a:solidFill>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38F9D77D-A68E-9142-AA06-D213A9D5D037}"/>
              </a:ext>
            </a:extLst>
          </p:cNvPr>
          <p:cNvSpPr>
            <a:spLocks noGrp="1"/>
          </p:cNvSpPr>
          <p:nvPr>
            <p:ph type="title" hasCustomPrompt="1"/>
          </p:nvPr>
        </p:nvSpPr>
        <p:spPr>
          <a:xfrm>
            <a:off x="291231" y="459185"/>
            <a:ext cx="5533372"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35913897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0321F-4791-F34C-A399-5FF4E8ABC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5"/>
            <a:ext cx="9143997" cy="5148468"/>
          </a:xfrm>
          <a:prstGeom prst="rect">
            <a:avLst/>
          </a:prstGeom>
        </p:spPr>
      </p:pic>
      <p:sp>
        <p:nvSpPr>
          <p:cNvPr id="10" name="Content Placeholder 2">
            <a:extLst>
              <a:ext uri="{FF2B5EF4-FFF2-40B4-BE49-F238E27FC236}">
                <a16:creationId xmlns:a16="http://schemas.microsoft.com/office/drawing/2014/main" id="{38EA8575-55E6-854C-A448-72CC59DA0681}"/>
              </a:ext>
            </a:extLst>
          </p:cNvPr>
          <p:cNvSpPr>
            <a:spLocks noGrp="1"/>
          </p:cNvSpPr>
          <p:nvPr>
            <p:ph sz="half" idx="1"/>
          </p:nvPr>
        </p:nvSpPr>
        <p:spPr>
          <a:xfrm>
            <a:off x="1032615" y="1341903"/>
            <a:ext cx="4698043" cy="339293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85F54DAD-1C8A-B34A-A1AA-83B1DBB21FC7}"/>
              </a:ext>
            </a:extLst>
          </p:cNvPr>
          <p:cNvSpPr>
            <a:spLocks noGrp="1"/>
          </p:cNvSpPr>
          <p:nvPr>
            <p:ph type="title" hasCustomPrompt="1"/>
          </p:nvPr>
        </p:nvSpPr>
        <p:spPr>
          <a:xfrm>
            <a:off x="291231" y="459185"/>
            <a:ext cx="5533372"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16366433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0321F-4791-F34C-A399-5FF4E8ABC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4"/>
            <a:ext cx="9143997" cy="5148467"/>
          </a:xfrm>
          <a:prstGeom prst="rect">
            <a:avLst/>
          </a:prstGeom>
        </p:spPr>
      </p:pic>
      <p:sp>
        <p:nvSpPr>
          <p:cNvPr id="10" name="Content Placeholder 2">
            <a:extLst>
              <a:ext uri="{FF2B5EF4-FFF2-40B4-BE49-F238E27FC236}">
                <a16:creationId xmlns:a16="http://schemas.microsoft.com/office/drawing/2014/main" id="{38EA8575-55E6-854C-A448-72CC59DA0681}"/>
              </a:ext>
            </a:extLst>
          </p:cNvPr>
          <p:cNvSpPr>
            <a:spLocks noGrp="1"/>
          </p:cNvSpPr>
          <p:nvPr>
            <p:ph sz="half" idx="1"/>
          </p:nvPr>
        </p:nvSpPr>
        <p:spPr>
          <a:xfrm>
            <a:off x="1032615" y="1341903"/>
            <a:ext cx="4698043" cy="3392936"/>
          </a:xfrm>
          <a:prstGeom prst="rect">
            <a:avLst/>
          </a:prstGeom>
        </p:spPr>
        <p:txBody>
          <a:bodyPr/>
          <a:lstStyle>
            <a:lvl1pPr>
              <a:defRPr>
                <a:latin typeface="Stainless RegularTab" panose="02000503040000020004" pitchFamily="2" charset="77"/>
              </a:defRPr>
            </a:lvl1pPr>
            <a:lvl2pPr>
              <a:defRPr>
                <a:latin typeface="Stainless RegularTab" panose="02000503040000020004" pitchFamily="2" charset="77"/>
              </a:defRPr>
            </a:lvl2pPr>
            <a:lvl3pPr>
              <a:defRPr>
                <a:latin typeface="Stainless RegularTab" panose="02000503040000020004" pitchFamily="2" charset="77"/>
              </a:defRPr>
            </a:lvl3pPr>
            <a:lvl4pPr>
              <a:defRPr>
                <a:latin typeface="Stainless RegularTab" panose="02000503040000020004" pitchFamily="2" charset="77"/>
              </a:defRPr>
            </a:lvl4pPr>
            <a:lvl5pPr>
              <a:defRPr>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30B67262-CFA7-6945-96E2-06E7B0B16977}"/>
              </a:ext>
            </a:extLst>
          </p:cNvPr>
          <p:cNvSpPr>
            <a:spLocks noGrp="1"/>
          </p:cNvSpPr>
          <p:nvPr>
            <p:ph sz="half" idx="10"/>
          </p:nvPr>
        </p:nvSpPr>
        <p:spPr>
          <a:xfrm>
            <a:off x="6396888" y="524580"/>
            <a:ext cx="2452751" cy="4210259"/>
          </a:xfrm>
          <a:prstGeom prst="rect">
            <a:avLst/>
          </a:prstGeom>
        </p:spPr>
        <p:txBody>
          <a:bodyPr/>
          <a:lstStyle>
            <a:lvl1pPr>
              <a:defRPr>
                <a:solidFill>
                  <a:schemeClr val="bg1"/>
                </a:solidFill>
                <a:latin typeface="Stainless RegularTab" panose="02000503040000020004" pitchFamily="2" charset="77"/>
              </a:defRPr>
            </a:lvl1pPr>
            <a:lvl2pPr>
              <a:defRPr>
                <a:solidFill>
                  <a:schemeClr val="bg1"/>
                </a:solidFill>
                <a:latin typeface="Stainless RegularTab" panose="02000503040000020004" pitchFamily="2" charset="77"/>
              </a:defRPr>
            </a:lvl2pPr>
            <a:lvl3pPr>
              <a:defRPr>
                <a:solidFill>
                  <a:schemeClr val="bg1"/>
                </a:solidFill>
                <a:latin typeface="Stainless RegularTab" panose="02000503040000020004" pitchFamily="2" charset="77"/>
              </a:defRPr>
            </a:lvl3pPr>
            <a:lvl4pPr>
              <a:defRPr>
                <a:solidFill>
                  <a:schemeClr val="bg1"/>
                </a:solidFill>
                <a:latin typeface="Stainless RegularTab" panose="02000503040000020004" pitchFamily="2" charset="77"/>
              </a:defRPr>
            </a:lvl4pPr>
            <a:lvl5pPr>
              <a:defRPr>
                <a:solidFill>
                  <a:schemeClr val="bg1"/>
                </a:solidFill>
                <a:latin typeface="Stainless RegularTab" panose="0200050304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7DD5EEFE-402E-664B-AE31-09217F8DDD80}"/>
              </a:ext>
            </a:extLst>
          </p:cNvPr>
          <p:cNvSpPr>
            <a:spLocks noGrp="1"/>
          </p:cNvSpPr>
          <p:nvPr>
            <p:ph type="title" hasCustomPrompt="1"/>
          </p:nvPr>
        </p:nvSpPr>
        <p:spPr>
          <a:xfrm>
            <a:off x="291231" y="459185"/>
            <a:ext cx="5533372" cy="607823"/>
          </a:xfrm>
          <a:prstGeom prst="rect">
            <a:avLst/>
          </a:prstGeom>
          <a:solidFill>
            <a:schemeClr val="bg1"/>
          </a:solidFill>
        </p:spPr>
        <p:txBody>
          <a:bodyPr/>
          <a:lstStyle>
            <a:lvl1pPr>
              <a:lnSpc>
                <a:spcPts val="4725"/>
              </a:lnSpc>
              <a:defRPr sz="4500" b="1" i="0">
                <a:solidFill>
                  <a:schemeClr val="tx1"/>
                </a:solidFill>
                <a:latin typeface="Stainless Black" panose="02000503040000020004" pitchFamily="2" charset="77"/>
              </a:defRPr>
            </a:lvl1pPr>
          </a:lstStyle>
          <a:p>
            <a:r>
              <a:rPr lang="en-US"/>
              <a:t>CLICK TO EDIT</a:t>
            </a:r>
          </a:p>
        </p:txBody>
      </p:sp>
    </p:spTree>
    <p:extLst>
      <p:ext uri="{BB962C8B-B14F-4D97-AF65-F5344CB8AC3E}">
        <p14:creationId xmlns:p14="http://schemas.microsoft.com/office/powerpoint/2010/main" val="2521452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image" Target="../media/image36.jpeg"/><Relationship Id="rId21" Type="http://schemas.openxmlformats.org/officeDocument/2006/relationships/slideLayout" Target="../slideLayouts/slideLayout97.xml"/><Relationship Id="rId34" Type="http://schemas.openxmlformats.org/officeDocument/2006/relationships/slideLayout" Target="../slideLayouts/slideLayout110.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theme" Target="../theme/theme10.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8" Type="http://schemas.openxmlformats.org/officeDocument/2006/relationships/slideLayout" Target="../slideLayouts/slideLayout84.xml"/><Relationship Id="rId3" Type="http://schemas.openxmlformats.org/officeDocument/2006/relationships/slideLayout" Target="../slideLayouts/slideLayout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15.sv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14.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18.jpe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17.jpeg"/><Relationship Id="rId5" Type="http://schemas.openxmlformats.org/officeDocument/2006/relationships/slideLayout" Target="../slideLayouts/slideLayout45.xml"/><Relationship Id="rId10" Type="http://schemas.openxmlformats.org/officeDocument/2006/relationships/theme" Target="../theme/theme3.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image" Target="../media/image15.svg"/><Relationship Id="rId4" Type="http://schemas.openxmlformats.org/officeDocument/2006/relationships/image" Target="../media/image14.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theme" Target="../theme/theme5.xml"/><Relationship Id="rId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6.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3.xml"/><Relationship Id="rId7"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9" Type="http://schemas.openxmlformats.org/officeDocument/2006/relationships/image" Target="../media/image15.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319453"/>
            <a:ext cx="8686801" cy="528272"/>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228599" y="4675983"/>
            <a:ext cx="326807" cy="433228"/>
          </a:xfrm>
          <a:prstGeom prst="rect">
            <a:avLst/>
          </a:prstGeom>
          <a:noFill/>
        </p:spPr>
        <p:txBody>
          <a:bodyPr wrap="square" lIns="0" tIns="0" rIns="0" bIns="0" rtlCol="0" anchor="ctr" anchorCtr="0">
            <a:noAutofit/>
          </a:bodyPr>
          <a:lstStyle/>
          <a:p>
            <a:pPr algn="l"/>
            <a:fld id="{996B5273-46EB-4870-A6B0-6E7F43CBD6D0}" type="slidenum">
              <a:rPr lang="en-US" sz="750" smtClean="0">
                <a:solidFill>
                  <a:schemeClr val="bg1">
                    <a:lumMod val="50000"/>
                  </a:schemeClr>
                </a:solidFill>
              </a:rPr>
              <a:pPr algn="l"/>
              <a:t>‹#›</a:t>
            </a:fld>
            <a:endParaRPr lang="en-US" sz="1200">
              <a:solidFill>
                <a:schemeClr val="bg1">
                  <a:lumMod val="50000"/>
                </a:schemeClr>
              </a:solidFill>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228600" y="1131021"/>
            <a:ext cx="8686799" cy="3228253"/>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3517187" y="4675983"/>
            <a:ext cx="2109628" cy="433228"/>
          </a:xfrm>
          <a:prstGeom prst="rect">
            <a:avLst/>
          </a:prstGeom>
          <a:noFill/>
        </p:spPr>
        <p:txBody>
          <a:bodyPr wrap="square" lIns="0" tIns="0" rIns="0" bIns="0" rtlCol="0" anchor="ctr" anchorCtr="0">
            <a:noAutofit/>
          </a:bodyPr>
          <a:lstStyle/>
          <a:p>
            <a:pPr algn="ctr"/>
            <a:r>
              <a:rPr lang="en-US" sz="750">
                <a:solidFill>
                  <a:schemeClr val="bg1">
                    <a:lumMod val="50000"/>
                  </a:schemeClr>
                </a:solidFill>
              </a:rPr>
              <a:t>CONFIDENTIAL—FOR NASCAR USE ONLY</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228600" y="4380707"/>
            <a:ext cx="8686796" cy="273844"/>
          </a:xfrm>
          <a:prstGeom prst="rect">
            <a:avLst/>
          </a:prstGeom>
        </p:spPr>
        <p:txBody>
          <a:bodyPr vert="horz" lIns="0" tIns="0" rIns="0" bIns="0" rtlCol="0" anchor="b"/>
          <a:lstStyle>
            <a:lvl1pPr algn="l">
              <a:defRPr sz="600">
                <a:solidFill>
                  <a:schemeClr val="tx2">
                    <a:lumMod val="60000"/>
                    <a:lumOff val="40000"/>
                  </a:schemeClr>
                </a:solidFill>
              </a:defRPr>
            </a:lvl1pPr>
          </a:lstStyle>
          <a:p>
            <a:endParaRPr lang="en-US"/>
          </a:p>
        </p:txBody>
      </p:sp>
      <p:grpSp>
        <p:nvGrpSpPr>
          <p:cNvPr id="7" name="Group 6">
            <a:extLst>
              <a:ext uri="{FF2B5EF4-FFF2-40B4-BE49-F238E27FC236}">
                <a16:creationId xmlns:a16="http://schemas.microsoft.com/office/drawing/2014/main" id="{9B596627-F5BD-40C0-B922-7198F539165D}"/>
              </a:ext>
            </a:extLst>
          </p:cNvPr>
          <p:cNvGrpSpPr/>
          <p:nvPr userDrawn="1"/>
        </p:nvGrpSpPr>
        <p:grpSpPr>
          <a:xfrm>
            <a:off x="-1" y="272849"/>
            <a:ext cx="150019" cy="321054"/>
            <a:chOff x="-65975" y="580961"/>
            <a:chExt cx="294575" cy="269685"/>
          </a:xfrm>
        </p:grpSpPr>
        <p:sp>
          <p:nvSpPr>
            <p:cNvPr id="8" name="Rectangle 7">
              <a:extLst>
                <a:ext uri="{FF2B5EF4-FFF2-40B4-BE49-F238E27FC236}">
                  <a16:creationId xmlns:a16="http://schemas.microsoft.com/office/drawing/2014/main" id="{9601543E-63EA-4F88-A004-6DB8CBF945AC}"/>
                </a:ext>
              </a:extLst>
            </p:cNvPr>
            <p:cNvSpPr/>
            <p:nvPr userDrawn="1"/>
          </p:nvSpPr>
          <p:spPr>
            <a:xfrm>
              <a:off x="-65975" y="768350"/>
              <a:ext cx="294575" cy="82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Rectangle 8">
              <a:extLst>
                <a:ext uri="{FF2B5EF4-FFF2-40B4-BE49-F238E27FC236}">
                  <a16:creationId xmlns:a16="http://schemas.microsoft.com/office/drawing/2014/main" id="{22BDCCEE-09FB-4430-9751-33E6135FA488}"/>
                </a:ext>
              </a:extLst>
            </p:cNvPr>
            <p:cNvSpPr/>
            <p:nvPr userDrawn="1"/>
          </p:nvSpPr>
          <p:spPr>
            <a:xfrm>
              <a:off x="-65975" y="708945"/>
              <a:ext cx="294575"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2DA30284-CFBF-451E-8124-89A72BD4F6E2}"/>
                </a:ext>
              </a:extLst>
            </p:cNvPr>
            <p:cNvSpPr/>
            <p:nvPr userDrawn="1"/>
          </p:nvSpPr>
          <p:spPr>
            <a:xfrm>
              <a:off x="-65975" y="660029"/>
              <a:ext cx="294575"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07531081-AF0B-45B1-AC1A-9A6E261A3770}"/>
                </a:ext>
              </a:extLst>
            </p:cNvPr>
            <p:cNvSpPr/>
            <p:nvPr userDrawn="1"/>
          </p:nvSpPr>
          <p:spPr>
            <a:xfrm>
              <a:off x="-65975" y="617283"/>
              <a:ext cx="294575" cy="18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93F92AA8-4F2C-4C39-8CAA-01542869422E}"/>
                </a:ext>
              </a:extLst>
            </p:cNvPr>
            <p:cNvSpPr/>
            <p:nvPr userDrawn="1"/>
          </p:nvSpPr>
          <p:spPr>
            <a:xfrm>
              <a:off x="-65975" y="580961"/>
              <a:ext cx="294575" cy="18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5" name="Rectangle 14">
            <a:extLst>
              <a:ext uri="{FF2B5EF4-FFF2-40B4-BE49-F238E27FC236}">
                <a16:creationId xmlns:a16="http://schemas.microsoft.com/office/drawing/2014/main" id="{CC417E84-01AF-4C37-8896-45D72A28EDE5}"/>
              </a:ext>
            </a:extLst>
          </p:cNvPr>
          <p:cNvSpPr/>
          <p:nvPr userDrawn="1"/>
        </p:nvSpPr>
        <p:spPr>
          <a:xfrm>
            <a:off x="1143" y="5109211"/>
            <a:ext cx="9141714" cy="34289"/>
          </a:xfrm>
          <a:prstGeom prst="rect">
            <a:avLst/>
          </a:prstGeom>
          <a:gradFill flip="none" rotWithShape="1">
            <a:gsLst>
              <a:gs pos="0">
                <a:schemeClr val="bg2"/>
              </a:gs>
              <a:gs pos="100000">
                <a:schemeClr val="tx2">
                  <a:lumMod val="85000"/>
                  <a:lumOff val="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6" name="Straight Connector 5">
            <a:extLst>
              <a:ext uri="{FF2B5EF4-FFF2-40B4-BE49-F238E27FC236}">
                <a16:creationId xmlns:a16="http://schemas.microsoft.com/office/drawing/2014/main" id="{609C52A7-FB59-49E5-86BD-1E0195EF59EA}"/>
              </a:ext>
            </a:extLst>
          </p:cNvPr>
          <p:cNvCxnSpPr/>
          <p:nvPr userDrawn="1"/>
        </p:nvCxnSpPr>
        <p:spPr>
          <a:xfrm>
            <a:off x="1143" y="963867"/>
            <a:ext cx="914171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9D113EC-5F25-4E30-B82C-6EFCAB1FBF77}"/>
              </a:ext>
            </a:extLst>
          </p:cNvPr>
          <p:cNvPicPr>
            <a:picLocks noChangeAspect="1"/>
          </p:cNvPicPr>
          <p:nvPr userDrawn="1"/>
        </p:nvPicPr>
        <p:blipFill>
          <a:blip r:embed="rId21"/>
          <a:stretch>
            <a:fillRect/>
          </a:stretch>
        </p:blipFill>
        <p:spPr>
          <a:xfrm>
            <a:off x="8705038" y="4813934"/>
            <a:ext cx="210358" cy="127717"/>
          </a:xfrm>
          <a:prstGeom prst="rect">
            <a:avLst/>
          </a:prstGeom>
        </p:spPr>
      </p:pic>
    </p:spTree>
    <p:extLst>
      <p:ext uri="{BB962C8B-B14F-4D97-AF65-F5344CB8AC3E}">
        <p14:creationId xmlns:p14="http://schemas.microsoft.com/office/powerpoint/2010/main" val="2657780865"/>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5" r:id="rId7"/>
    <p:sldLayoutId id="2147484246" r:id="rId8"/>
    <p:sldLayoutId id="2147484247" r:id="rId9"/>
    <p:sldLayoutId id="2147484248" r:id="rId10"/>
    <p:sldLayoutId id="2147484249" r:id="rId11"/>
    <p:sldLayoutId id="2147484250" r:id="rId12"/>
    <p:sldLayoutId id="2147484251" r:id="rId13"/>
    <p:sldLayoutId id="2147484252" r:id="rId14"/>
    <p:sldLayoutId id="2147484253" r:id="rId15"/>
    <p:sldLayoutId id="2147484254" r:id="rId16"/>
    <p:sldLayoutId id="2147484255" r:id="rId17"/>
    <p:sldLayoutId id="2147484256" r:id="rId18"/>
    <p:sldLayoutId id="2147484257" r:id="rId19"/>
  </p:sldLayoutIdLst>
  <p:hf hdr="0" ftr="0" dt="0"/>
  <p:txStyles>
    <p:titleStyle>
      <a:lvl1pPr algn="l" defTabSz="685800" rtl="0" eaLnBrk="1" latinLnBrk="0" hangingPunct="1">
        <a:lnSpc>
          <a:spcPct val="80000"/>
        </a:lnSpc>
        <a:spcBef>
          <a:spcPct val="0"/>
        </a:spcBef>
        <a:buNone/>
        <a:tabLst>
          <a:tab pos="128588" algn="l"/>
        </a:tabLst>
        <a:defRPr sz="2400" b="1" kern="1200" cap="all" baseline="0">
          <a:solidFill>
            <a:schemeClr val="tx2"/>
          </a:solidFill>
          <a:latin typeface="+mj-lt"/>
          <a:ea typeface="+mj-ea"/>
          <a:cs typeface="+mj-cs"/>
        </a:defRPr>
      </a:lvl1pPr>
    </p:titleStyle>
    <p:bodyStyle>
      <a:lvl1pPr marL="0" indent="0" algn="l" defTabSz="685800" rtl="0" eaLnBrk="1" latinLnBrk="0" hangingPunct="1">
        <a:lnSpc>
          <a:spcPct val="100000"/>
        </a:lnSpc>
        <a:spcBef>
          <a:spcPts val="450"/>
        </a:spcBef>
        <a:buFont typeface="Arial" panose="020B0604020202020204" pitchFamily="34" charset="0"/>
        <a:buNone/>
        <a:defRPr sz="1500" kern="1200">
          <a:solidFill>
            <a:schemeClr val="tx1"/>
          </a:solidFill>
          <a:latin typeface="+mn-lt"/>
          <a:ea typeface="+mn-ea"/>
          <a:cs typeface="+mn-cs"/>
        </a:defRPr>
      </a:lvl1pPr>
      <a:lvl2pPr marL="137160" indent="-137160" algn="l" defTabSz="685800" rtl="0" eaLnBrk="1" latinLnBrk="0" hangingPunct="1">
        <a:lnSpc>
          <a:spcPct val="100000"/>
        </a:lnSpc>
        <a:spcBef>
          <a:spcPts val="450"/>
        </a:spcBef>
        <a:buClr>
          <a:schemeClr val="accent1"/>
        </a:buClr>
        <a:buFont typeface="Arial" panose="020B0604020202020204" pitchFamily="34" charset="0"/>
        <a:buChar char="•"/>
        <a:defRPr sz="1350" kern="1200">
          <a:solidFill>
            <a:schemeClr val="tx1"/>
          </a:solidFill>
          <a:latin typeface="+mn-lt"/>
          <a:ea typeface="+mn-ea"/>
          <a:cs typeface="+mn-cs"/>
        </a:defRPr>
      </a:lvl2pPr>
      <a:lvl3pPr marL="274320" indent="-13716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mn-lt"/>
          <a:ea typeface="+mn-ea"/>
          <a:cs typeface="+mn-cs"/>
        </a:defRPr>
      </a:lvl3pPr>
      <a:lvl4pPr marL="411480" indent="-137160" algn="l" defTabSz="685800" rtl="0" eaLnBrk="1" latinLnBrk="0" hangingPunct="1">
        <a:lnSpc>
          <a:spcPct val="100000"/>
        </a:lnSpc>
        <a:spcBef>
          <a:spcPts val="450"/>
        </a:spcBef>
        <a:buClr>
          <a:schemeClr val="accent1"/>
        </a:buClr>
        <a:buFont typeface="Arial" panose="020B0604020202020204" pitchFamily="34" charset="0"/>
        <a:buChar char="•"/>
        <a:defRPr sz="1050" kern="1200">
          <a:solidFill>
            <a:schemeClr val="tx1"/>
          </a:solidFill>
          <a:latin typeface="+mn-lt"/>
          <a:ea typeface="+mn-ea"/>
          <a:cs typeface="+mn-cs"/>
        </a:defRPr>
      </a:lvl4pPr>
      <a:lvl5pPr marL="548640" indent="-137160" algn="l" defTabSz="685800" rtl="0" eaLnBrk="1" latinLnBrk="0" hangingPunct="1">
        <a:lnSpc>
          <a:spcPct val="100000"/>
        </a:lnSpc>
        <a:spcBef>
          <a:spcPts val="450"/>
        </a:spcBef>
        <a:buClr>
          <a:schemeClr val="tx2">
            <a:lumMod val="60000"/>
            <a:lumOff val="40000"/>
          </a:schemeClr>
        </a:buClr>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7" orient="horz" pos="936">
          <p15:clr>
            <a:srgbClr val="F26B43"/>
          </p15:clr>
        </p15:guide>
        <p15:guide id="9" orient="horz" pos="3912">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590EF7-07DE-FE45-935E-CA3E71EA1FA7}"/>
              </a:ext>
            </a:extLst>
          </p:cNvPr>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1" y="-2485"/>
            <a:ext cx="9143999" cy="5148469"/>
          </a:xfrm>
          <a:prstGeom prst="rect">
            <a:avLst/>
          </a:prstGeom>
        </p:spPr>
      </p:pic>
    </p:spTree>
    <p:extLst>
      <p:ext uri="{BB962C8B-B14F-4D97-AF65-F5344CB8AC3E}">
        <p14:creationId xmlns:p14="http://schemas.microsoft.com/office/powerpoint/2010/main" val="2212213638"/>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 id="2147484437" r:id="rId12"/>
    <p:sldLayoutId id="2147484438" r:id="rId13"/>
    <p:sldLayoutId id="2147484439" r:id="rId14"/>
    <p:sldLayoutId id="2147484440" r:id="rId15"/>
    <p:sldLayoutId id="2147484441" r:id="rId16"/>
    <p:sldLayoutId id="2147484442" r:id="rId17"/>
    <p:sldLayoutId id="2147484443" r:id="rId18"/>
    <p:sldLayoutId id="2147484444" r:id="rId19"/>
    <p:sldLayoutId id="2147484445" r:id="rId20"/>
    <p:sldLayoutId id="2147484446" r:id="rId21"/>
    <p:sldLayoutId id="2147484447" r:id="rId22"/>
    <p:sldLayoutId id="2147484448" r:id="rId23"/>
    <p:sldLayoutId id="2147484449" r:id="rId24"/>
    <p:sldLayoutId id="2147484450" r:id="rId25"/>
    <p:sldLayoutId id="2147484451" r:id="rId26"/>
    <p:sldLayoutId id="2147484452" r:id="rId27"/>
    <p:sldLayoutId id="2147484453" r:id="rId28"/>
    <p:sldLayoutId id="2147484454" r:id="rId29"/>
    <p:sldLayoutId id="2147484455" r:id="rId30"/>
    <p:sldLayoutId id="2147484456" r:id="rId31"/>
    <p:sldLayoutId id="2147484457" r:id="rId32"/>
    <p:sldLayoutId id="2147484458" r:id="rId33"/>
    <p:sldLayoutId id="2147484459" r:id="rId34"/>
    <p:sldLayoutId id="2147484460" r:id="rId35"/>
    <p:sldLayoutId id="2147484461" r:id="rId36"/>
    <p:sldLayoutId id="2147484462" r:id="rId37"/>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319453"/>
            <a:ext cx="8686801" cy="528272"/>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228599" y="4675983"/>
            <a:ext cx="326807" cy="433228"/>
          </a:xfrm>
          <a:prstGeom prst="rect">
            <a:avLst/>
          </a:prstGeom>
          <a:noFill/>
        </p:spPr>
        <p:txBody>
          <a:bodyPr wrap="square" lIns="0" tIns="0" rIns="0" bIns="0" rtlCol="0" anchor="ctr" anchorCtr="0">
            <a:noAutofit/>
          </a:bodyPr>
          <a:lstStyle/>
          <a:p>
            <a:pPr algn="l"/>
            <a:fld id="{996B5273-46EB-4870-A6B0-6E7F43CBD6D0}" type="slidenum">
              <a:rPr lang="en-US" sz="750" smtClean="0">
                <a:solidFill>
                  <a:schemeClr val="bg1">
                    <a:lumMod val="50000"/>
                  </a:schemeClr>
                </a:solidFill>
              </a:rPr>
              <a:pPr algn="l"/>
              <a:t>‹#›</a:t>
            </a:fld>
            <a:endParaRPr lang="en-US" sz="1200">
              <a:solidFill>
                <a:schemeClr val="bg1">
                  <a:lumMod val="50000"/>
                </a:schemeClr>
              </a:solidFill>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228600" y="1131021"/>
            <a:ext cx="8686799" cy="3228253"/>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3517187" y="4675983"/>
            <a:ext cx="2109628" cy="433228"/>
          </a:xfrm>
          <a:prstGeom prst="rect">
            <a:avLst/>
          </a:prstGeom>
          <a:noFill/>
        </p:spPr>
        <p:txBody>
          <a:bodyPr wrap="square" lIns="0" tIns="0" rIns="0" bIns="0" rtlCol="0" anchor="ctr" anchorCtr="0">
            <a:noAutofit/>
          </a:bodyPr>
          <a:lstStyle/>
          <a:p>
            <a:pPr algn="ctr"/>
            <a:r>
              <a:rPr lang="en-US" sz="750">
                <a:solidFill>
                  <a:schemeClr val="bg1">
                    <a:lumMod val="50000"/>
                  </a:schemeClr>
                </a:solidFill>
              </a:rPr>
              <a:t>CONFIDENTIAL—FOR NASCAR USE ONLY</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228600" y="4380707"/>
            <a:ext cx="8686796" cy="273844"/>
          </a:xfrm>
          <a:prstGeom prst="rect">
            <a:avLst/>
          </a:prstGeom>
        </p:spPr>
        <p:txBody>
          <a:bodyPr vert="horz" lIns="0" tIns="0" rIns="0" bIns="0" rtlCol="0" anchor="b"/>
          <a:lstStyle>
            <a:lvl1pPr algn="l">
              <a:defRPr sz="600">
                <a:solidFill>
                  <a:schemeClr val="tx2">
                    <a:lumMod val="60000"/>
                    <a:lumOff val="40000"/>
                  </a:schemeClr>
                </a:solidFill>
              </a:defRPr>
            </a:lvl1pPr>
          </a:lstStyle>
          <a:p>
            <a:endParaRPr lang="en-US"/>
          </a:p>
        </p:txBody>
      </p:sp>
      <p:grpSp>
        <p:nvGrpSpPr>
          <p:cNvPr id="7" name="Group 6">
            <a:extLst>
              <a:ext uri="{FF2B5EF4-FFF2-40B4-BE49-F238E27FC236}">
                <a16:creationId xmlns:a16="http://schemas.microsoft.com/office/drawing/2014/main" id="{9B596627-F5BD-40C0-B922-7198F539165D}"/>
              </a:ext>
            </a:extLst>
          </p:cNvPr>
          <p:cNvGrpSpPr/>
          <p:nvPr userDrawn="1"/>
        </p:nvGrpSpPr>
        <p:grpSpPr>
          <a:xfrm>
            <a:off x="-1" y="272849"/>
            <a:ext cx="150019" cy="321054"/>
            <a:chOff x="-65975" y="580961"/>
            <a:chExt cx="294575" cy="269685"/>
          </a:xfrm>
        </p:grpSpPr>
        <p:sp>
          <p:nvSpPr>
            <p:cNvPr id="8" name="Rectangle 7">
              <a:extLst>
                <a:ext uri="{FF2B5EF4-FFF2-40B4-BE49-F238E27FC236}">
                  <a16:creationId xmlns:a16="http://schemas.microsoft.com/office/drawing/2014/main" id="{9601543E-63EA-4F88-A004-6DB8CBF945AC}"/>
                </a:ext>
              </a:extLst>
            </p:cNvPr>
            <p:cNvSpPr/>
            <p:nvPr userDrawn="1"/>
          </p:nvSpPr>
          <p:spPr>
            <a:xfrm>
              <a:off x="-65975" y="768350"/>
              <a:ext cx="294575" cy="82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Rectangle 8">
              <a:extLst>
                <a:ext uri="{FF2B5EF4-FFF2-40B4-BE49-F238E27FC236}">
                  <a16:creationId xmlns:a16="http://schemas.microsoft.com/office/drawing/2014/main" id="{22BDCCEE-09FB-4430-9751-33E6135FA488}"/>
                </a:ext>
              </a:extLst>
            </p:cNvPr>
            <p:cNvSpPr/>
            <p:nvPr userDrawn="1"/>
          </p:nvSpPr>
          <p:spPr>
            <a:xfrm>
              <a:off x="-65975" y="708945"/>
              <a:ext cx="294575"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2DA30284-CFBF-451E-8124-89A72BD4F6E2}"/>
                </a:ext>
              </a:extLst>
            </p:cNvPr>
            <p:cNvSpPr/>
            <p:nvPr userDrawn="1"/>
          </p:nvSpPr>
          <p:spPr>
            <a:xfrm>
              <a:off x="-65975" y="660029"/>
              <a:ext cx="294575"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07531081-AF0B-45B1-AC1A-9A6E261A3770}"/>
                </a:ext>
              </a:extLst>
            </p:cNvPr>
            <p:cNvSpPr/>
            <p:nvPr userDrawn="1"/>
          </p:nvSpPr>
          <p:spPr>
            <a:xfrm>
              <a:off x="-65975" y="617283"/>
              <a:ext cx="294575" cy="18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93F92AA8-4F2C-4C39-8CAA-01542869422E}"/>
                </a:ext>
              </a:extLst>
            </p:cNvPr>
            <p:cNvSpPr/>
            <p:nvPr userDrawn="1"/>
          </p:nvSpPr>
          <p:spPr>
            <a:xfrm>
              <a:off x="-65975" y="580961"/>
              <a:ext cx="294575" cy="18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5" name="Rectangle 14">
            <a:extLst>
              <a:ext uri="{FF2B5EF4-FFF2-40B4-BE49-F238E27FC236}">
                <a16:creationId xmlns:a16="http://schemas.microsoft.com/office/drawing/2014/main" id="{CC417E84-01AF-4C37-8896-45D72A28EDE5}"/>
              </a:ext>
            </a:extLst>
          </p:cNvPr>
          <p:cNvSpPr/>
          <p:nvPr userDrawn="1"/>
        </p:nvSpPr>
        <p:spPr>
          <a:xfrm>
            <a:off x="1143" y="5109211"/>
            <a:ext cx="9141714" cy="34289"/>
          </a:xfrm>
          <a:prstGeom prst="rect">
            <a:avLst/>
          </a:prstGeom>
          <a:gradFill flip="none" rotWithShape="1">
            <a:gsLst>
              <a:gs pos="0">
                <a:schemeClr val="bg2"/>
              </a:gs>
              <a:gs pos="100000">
                <a:schemeClr val="tx2">
                  <a:lumMod val="85000"/>
                  <a:lumOff val="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6" name="Straight Connector 5">
            <a:extLst>
              <a:ext uri="{FF2B5EF4-FFF2-40B4-BE49-F238E27FC236}">
                <a16:creationId xmlns:a16="http://schemas.microsoft.com/office/drawing/2014/main" id="{609C52A7-FB59-49E5-86BD-1E0195EF59EA}"/>
              </a:ext>
            </a:extLst>
          </p:cNvPr>
          <p:cNvCxnSpPr/>
          <p:nvPr userDrawn="1"/>
        </p:nvCxnSpPr>
        <p:spPr>
          <a:xfrm>
            <a:off x="1143" y="963867"/>
            <a:ext cx="914171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A9EE12C2-2782-43DD-A52C-A53277367103}"/>
              </a:ext>
            </a:extLst>
          </p:cNvPr>
          <p:cNvPicPr>
            <a:picLocks noChangeAspect="1"/>
          </p:cNvPicPr>
          <p:nvPr userDrawn="1"/>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8661400" y="4836683"/>
            <a:ext cx="253998" cy="156831"/>
          </a:xfrm>
          <a:prstGeom prst="rect">
            <a:avLst/>
          </a:prstGeom>
        </p:spPr>
      </p:pic>
    </p:spTree>
    <p:extLst>
      <p:ext uri="{BB962C8B-B14F-4D97-AF65-F5344CB8AC3E}">
        <p14:creationId xmlns:p14="http://schemas.microsoft.com/office/powerpoint/2010/main" val="1045677455"/>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6" r:id="rId7"/>
    <p:sldLayoutId id="2147484267" r:id="rId8"/>
    <p:sldLayoutId id="2147484268" r:id="rId9"/>
    <p:sldLayoutId id="2147484269" r:id="rId10"/>
    <p:sldLayoutId id="2147484270" r:id="rId11"/>
    <p:sldLayoutId id="2147484271" r:id="rId12"/>
    <p:sldLayoutId id="2147484272" r:id="rId13"/>
    <p:sldLayoutId id="2147484273" r:id="rId14"/>
    <p:sldLayoutId id="2147484274" r:id="rId15"/>
    <p:sldLayoutId id="2147484275" r:id="rId16"/>
    <p:sldLayoutId id="2147484276" r:id="rId17"/>
    <p:sldLayoutId id="2147484277" r:id="rId18"/>
    <p:sldLayoutId id="2147484278" r:id="rId19"/>
    <p:sldLayoutId id="2147484279" r:id="rId20"/>
    <p:sldLayoutId id="2147484280" r:id="rId21"/>
  </p:sldLayoutIdLst>
  <p:hf hdr="0" ftr="0" dt="0"/>
  <p:txStyles>
    <p:titleStyle>
      <a:lvl1pPr algn="l" defTabSz="685800" rtl="0" eaLnBrk="1" latinLnBrk="0" hangingPunct="1">
        <a:lnSpc>
          <a:spcPct val="80000"/>
        </a:lnSpc>
        <a:spcBef>
          <a:spcPct val="0"/>
        </a:spcBef>
        <a:buNone/>
        <a:tabLst>
          <a:tab pos="128588" algn="l"/>
        </a:tabLst>
        <a:defRPr sz="2400" b="1" kern="1200" cap="all" baseline="0">
          <a:solidFill>
            <a:schemeClr val="tx2"/>
          </a:solidFill>
          <a:latin typeface="Arial Black" panose="020B0A04020102020204" pitchFamily="34" charset="0"/>
          <a:ea typeface="+mj-ea"/>
          <a:cs typeface="+mj-cs"/>
        </a:defRPr>
      </a:lvl1pPr>
    </p:titleStyle>
    <p:bodyStyle>
      <a:lvl1pPr marL="0" indent="0" algn="l" defTabSz="685800" rtl="0" eaLnBrk="1" latinLnBrk="0" hangingPunct="1">
        <a:lnSpc>
          <a:spcPct val="100000"/>
        </a:lnSpc>
        <a:spcBef>
          <a:spcPts val="450"/>
        </a:spcBef>
        <a:buFont typeface="Arial" panose="020B0604020202020204" pitchFamily="34" charset="0"/>
        <a:buNone/>
        <a:defRPr sz="1500" kern="1200">
          <a:solidFill>
            <a:schemeClr val="tx1"/>
          </a:solidFill>
          <a:latin typeface="Arial Black" panose="020B0A04020102020204" pitchFamily="34" charset="0"/>
          <a:ea typeface="+mn-ea"/>
          <a:cs typeface="+mn-cs"/>
        </a:defRPr>
      </a:lvl1pPr>
      <a:lvl2pPr marL="137160" indent="-137160" algn="l" defTabSz="685800" rtl="0" eaLnBrk="1" latinLnBrk="0" hangingPunct="1">
        <a:lnSpc>
          <a:spcPct val="100000"/>
        </a:lnSpc>
        <a:spcBef>
          <a:spcPts val="450"/>
        </a:spcBef>
        <a:buClr>
          <a:schemeClr val="accent1"/>
        </a:buClr>
        <a:buFont typeface="Arial" panose="020B0604020202020204" pitchFamily="34" charset="0"/>
        <a:buChar char="•"/>
        <a:defRPr sz="1350" kern="1200">
          <a:solidFill>
            <a:schemeClr val="tx1"/>
          </a:solidFill>
          <a:latin typeface="Arial Black" panose="020B0A04020102020204" pitchFamily="34" charset="0"/>
          <a:ea typeface="+mn-ea"/>
          <a:cs typeface="+mn-cs"/>
        </a:defRPr>
      </a:lvl2pPr>
      <a:lvl3pPr marL="274320" indent="-13716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Arial Black" panose="020B0A04020102020204" pitchFamily="34" charset="0"/>
          <a:ea typeface="+mn-ea"/>
          <a:cs typeface="+mn-cs"/>
        </a:defRPr>
      </a:lvl3pPr>
      <a:lvl4pPr marL="411480" indent="-137160" algn="l" defTabSz="685800" rtl="0" eaLnBrk="1" latinLnBrk="0" hangingPunct="1">
        <a:lnSpc>
          <a:spcPct val="100000"/>
        </a:lnSpc>
        <a:spcBef>
          <a:spcPts val="450"/>
        </a:spcBef>
        <a:buClr>
          <a:schemeClr val="accent1"/>
        </a:buClr>
        <a:buFont typeface="Arial" panose="020B0604020202020204" pitchFamily="34" charset="0"/>
        <a:buChar char="•"/>
        <a:defRPr sz="1050" kern="1200">
          <a:solidFill>
            <a:schemeClr val="tx1"/>
          </a:solidFill>
          <a:latin typeface="Arial Black" panose="020B0A04020102020204" pitchFamily="34" charset="0"/>
          <a:ea typeface="+mn-ea"/>
          <a:cs typeface="+mn-cs"/>
        </a:defRPr>
      </a:lvl4pPr>
      <a:lvl5pPr marL="548640" indent="-137160" algn="l" defTabSz="685800" rtl="0" eaLnBrk="1" latinLnBrk="0" hangingPunct="1">
        <a:lnSpc>
          <a:spcPct val="100000"/>
        </a:lnSpc>
        <a:spcBef>
          <a:spcPts val="450"/>
        </a:spcBef>
        <a:buClr>
          <a:schemeClr val="tx2">
            <a:lumMod val="60000"/>
            <a:lumOff val="40000"/>
          </a:schemeClr>
        </a:buClr>
        <a:buFont typeface="Arial" panose="020B0604020202020204" pitchFamily="34" charset="0"/>
        <a:buChar char="–"/>
        <a:defRPr sz="900" kern="1200">
          <a:solidFill>
            <a:schemeClr val="tx1"/>
          </a:solidFill>
          <a:latin typeface="Arial Black" panose="020B0A04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7" orient="horz" pos="936">
          <p15:clr>
            <a:srgbClr val="F26B43"/>
          </p15:clr>
        </p15:guide>
        <p15:guide id="9" orient="horz" pos="39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321865-B4DD-41B6-8164-E71577C4FB3F}"/>
              </a:ext>
            </a:extLst>
          </p:cNvPr>
          <p:cNvGrpSpPr/>
          <p:nvPr userDrawn="1"/>
        </p:nvGrpSpPr>
        <p:grpSpPr>
          <a:xfrm>
            <a:off x="0" y="0"/>
            <a:ext cx="9146962" cy="5143500"/>
            <a:chOff x="0" y="0"/>
            <a:chExt cx="9146962" cy="5143500"/>
          </a:xfrm>
        </p:grpSpPr>
        <p:pic>
          <p:nvPicPr>
            <p:cNvPr id="6" name="Picture 5">
              <a:extLst>
                <a:ext uri="{FF2B5EF4-FFF2-40B4-BE49-F238E27FC236}">
                  <a16:creationId xmlns:a16="http://schemas.microsoft.com/office/drawing/2014/main" id="{3DCA8F96-DCC7-4434-8E43-698082B5AA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1" name="Picture 10">
              <a:extLst>
                <a:ext uri="{FF2B5EF4-FFF2-40B4-BE49-F238E27FC236}">
                  <a16:creationId xmlns:a16="http://schemas.microsoft.com/office/drawing/2014/main" id="{79763E58-EC94-48B4-8C06-CBAFF276515C}"/>
                </a:ext>
              </a:extLst>
            </p:cNvPr>
            <p:cNvPicPr>
              <a:picLocks noChangeAspect="1"/>
            </p:cNvPicPr>
            <p:nvPr userDrawn="1"/>
          </p:nvPicPr>
          <p:blipFill rotWithShape="1">
            <a:blip r:embed="rId12"/>
            <a:srcRect t="92746"/>
            <a:stretch/>
          </p:blipFill>
          <p:spPr>
            <a:xfrm>
              <a:off x="0" y="4770369"/>
              <a:ext cx="9144000" cy="373131"/>
            </a:xfrm>
            <a:prstGeom prst="rect">
              <a:avLst/>
            </a:prstGeom>
          </p:spPr>
        </p:pic>
        <p:pic>
          <p:nvPicPr>
            <p:cNvPr id="14" name="Picture 13">
              <a:extLst>
                <a:ext uri="{FF2B5EF4-FFF2-40B4-BE49-F238E27FC236}">
                  <a16:creationId xmlns:a16="http://schemas.microsoft.com/office/drawing/2014/main" id="{B5E7C61F-C193-4C4E-B338-61F7E1CEB14E}"/>
                </a:ext>
              </a:extLst>
            </p:cNvPr>
            <p:cNvPicPr>
              <a:picLocks noChangeAspect="1"/>
            </p:cNvPicPr>
            <p:nvPr userDrawn="1"/>
          </p:nvPicPr>
          <p:blipFill rotWithShape="1">
            <a:blip r:embed="rId12"/>
            <a:srcRect t="2175" b="6369"/>
            <a:stretch/>
          </p:blipFill>
          <p:spPr>
            <a:xfrm>
              <a:off x="2962" y="0"/>
              <a:ext cx="9144000" cy="4703992"/>
            </a:xfrm>
            <a:prstGeom prst="rect">
              <a:avLst/>
            </a:prstGeom>
          </p:spPr>
        </p:pic>
      </p:grpSp>
      <p:sp>
        <p:nvSpPr>
          <p:cNvPr id="8" name="Text Box 4">
            <a:extLst>
              <a:ext uri="{FF2B5EF4-FFF2-40B4-BE49-F238E27FC236}">
                <a16:creationId xmlns:a16="http://schemas.microsoft.com/office/drawing/2014/main" id="{A88AEDA3-990C-4B7B-91DB-EDF3771CC3E8}"/>
              </a:ext>
            </a:extLst>
          </p:cNvPr>
          <p:cNvSpPr txBox="1">
            <a:spLocks noChangeArrowheads="1"/>
          </p:cNvSpPr>
          <p:nvPr userDrawn="1"/>
        </p:nvSpPr>
        <p:spPr bwMode="auto">
          <a:xfrm>
            <a:off x="146812" y="4886623"/>
            <a:ext cx="155575" cy="1905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0" tIns="0" rIns="0" bIns="0" numCol="1" anchor="t" anchorCtr="0" compatLnSpc="1">
            <a:prstTxWarp prst="textNoShape">
              <a:avLst/>
            </a:prstTxWarp>
          </a:bodyPr>
          <a:lstStyle>
            <a:defPPr>
              <a:defRPr lang="en-US"/>
            </a:defPPr>
            <a:lvl1pPr marL="0" algn="r" defTabSz="457200" rtl="0" eaLnBrk="1" latinLnBrk="0" hangingPunct="1">
              <a:defRPr sz="500" kern="1200">
                <a:solidFill>
                  <a:schemeClr val="tx1">
                    <a:lumMod val="65000"/>
                    <a:lumOff val="35000"/>
                  </a:schemeClr>
                </a:solidFill>
                <a:latin typeface="Arial" charset="0"/>
                <a:ea typeface="Arial" charset="0"/>
                <a:cs typeface="Arial" charset="0"/>
                <a:sym typeface="Gotham Book" charset="0"/>
              </a:defRPr>
            </a:lvl1pPr>
            <a:lvl2pPr marL="457200" algn="l" defTabSz="457200" rtl="0" eaLnBrk="1" latinLnBrk="0" hangingPunct="1">
              <a:defRPr sz="800" kern="1200">
                <a:solidFill>
                  <a:schemeClr val="tx1"/>
                </a:solidFill>
                <a:latin typeface="+mn-lt"/>
                <a:ea typeface="ＭＳ Ｐゴシック" charset="0"/>
                <a:cs typeface="+mn-cs"/>
              </a:defRPr>
            </a:lvl2pPr>
            <a:lvl3pPr marL="914400" algn="l" defTabSz="457200" rtl="0" eaLnBrk="1" latinLnBrk="0" hangingPunct="1">
              <a:defRPr sz="800" kern="1200">
                <a:solidFill>
                  <a:schemeClr val="tx1"/>
                </a:solidFill>
                <a:latin typeface="+mn-lt"/>
                <a:ea typeface="ＭＳ Ｐゴシック" charset="0"/>
                <a:cs typeface="+mn-cs"/>
              </a:defRPr>
            </a:lvl3pPr>
            <a:lvl4pPr marL="1371600" algn="l" defTabSz="457200" rtl="0" eaLnBrk="1" latinLnBrk="0" hangingPunct="1">
              <a:defRPr sz="800" kern="1200">
                <a:solidFill>
                  <a:schemeClr val="tx1"/>
                </a:solidFill>
                <a:latin typeface="+mn-lt"/>
                <a:ea typeface="ＭＳ Ｐゴシック" charset="0"/>
                <a:cs typeface="+mn-cs"/>
              </a:defRPr>
            </a:lvl4pPr>
            <a:lvl5pPr marL="1828800" algn="l" defTabSz="457200" rtl="0" eaLnBrk="1" latinLnBrk="0" hangingPunct="1">
              <a:defRPr sz="800" kern="1200">
                <a:solidFill>
                  <a:schemeClr val="tx1"/>
                </a:solidFill>
                <a:latin typeface="+mn-lt"/>
                <a:ea typeface="ＭＳ Ｐゴシック" charset="0"/>
                <a:cs typeface="+mn-cs"/>
              </a:defRPr>
            </a:lvl5pPr>
            <a:lvl6pPr marL="2286000" algn="l" defTabSz="457200" rtl="0" eaLnBrk="1" fontAlgn="base" latinLnBrk="0" hangingPunct="1">
              <a:spcBef>
                <a:spcPct val="0"/>
              </a:spcBef>
              <a:spcAft>
                <a:spcPct val="0"/>
              </a:spcAft>
              <a:defRPr sz="800" kern="1200">
                <a:solidFill>
                  <a:schemeClr val="tx1"/>
                </a:solidFill>
                <a:latin typeface="+mn-lt"/>
                <a:ea typeface="ＭＳ Ｐゴシック" charset="0"/>
                <a:cs typeface="+mn-cs"/>
              </a:defRPr>
            </a:lvl6pPr>
            <a:lvl7pPr marL="2743200" algn="l" defTabSz="457200" rtl="0" eaLnBrk="1" fontAlgn="base" latinLnBrk="0" hangingPunct="1">
              <a:spcBef>
                <a:spcPct val="0"/>
              </a:spcBef>
              <a:spcAft>
                <a:spcPct val="0"/>
              </a:spcAft>
              <a:defRPr sz="800" kern="1200">
                <a:solidFill>
                  <a:schemeClr val="tx1"/>
                </a:solidFill>
                <a:latin typeface="+mn-lt"/>
                <a:ea typeface="ＭＳ Ｐゴシック" charset="0"/>
                <a:cs typeface="+mn-cs"/>
              </a:defRPr>
            </a:lvl7pPr>
            <a:lvl8pPr marL="3200400" algn="l" defTabSz="457200" rtl="0" eaLnBrk="1" fontAlgn="base" latinLnBrk="0" hangingPunct="1">
              <a:spcBef>
                <a:spcPct val="0"/>
              </a:spcBef>
              <a:spcAft>
                <a:spcPct val="0"/>
              </a:spcAft>
              <a:defRPr sz="800" kern="1200">
                <a:solidFill>
                  <a:schemeClr val="tx1"/>
                </a:solidFill>
                <a:latin typeface="+mn-lt"/>
                <a:ea typeface="ＭＳ Ｐゴシック" charset="0"/>
                <a:cs typeface="+mn-cs"/>
              </a:defRPr>
            </a:lvl8pPr>
            <a:lvl9pPr marL="3657600" algn="l" defTabSz="457200" rtl="0" eaLnBrk="1" fontAlgn="base" latinLnBrk="0" hangingPunct="1">
              <a:spcBef>
                <a:spcPct val="0"/>
              </a:spcBef>
              <a:spcAft>
                <a:spcPct val="0"/>
              </a:spcAft>
              <a:defRPr sz="800" kern="1200">
                <a:solidFill>
                  <a:schemeClr val="tx1"/>
                </a:solidFill>
                <a:latin typeface="+mn-lt"/>
                <a:ea typeface="ＭＳ Ｐゴシック" charset="0"/>
                <a:cs typeface="+mn-cs"/>
              </a:defRPr>
            </a:lvl9pPr>
          </a:lstStyle>
          <a:p>
            <a:pPr marL="0" marR="0" lvl="0" indent="0" algn="r" defTabSz="914378" rtl="0" eaLnBrk="1" fontAlgn="base" latinLnBrk="0" hangingPunct="1">
              <a:lnSpc>
                <a:spcPct val="100000"/>
              </a:lnSpc>
              <a:spcBef>
                <a:spcPct val="0"/>
              </a:spcBef>
              <a:spcAft>
                <a:spcPct val="0"/>
              </a:spcAft>
              <a:buClrTx/>
              <a:buSzTx/>
              <a:buFontTx/>
              <a:buNone/>
              <a:tabLst/>
              <a:defRPr/>
            </a:pPr>
            <a:fld id="{CC147036-E198-D44C-AE07-9867126145A4}" type="slidenum">
              <a:rPr kumimoji="0" lang="en-US" sz="500" b="0" i="0" u="none" strike="noStrike" kern="1200" cap="none" spc="0" normalizeH="0" baseline="0" noProof="0" smtClean="0">
                <a:ln>
                  <a:noFill/>
                </a:ln>
                <a:solidFill>
                  <a:srgbClr val="000000">
                    <a:lumMod val="65000"/>
                    <a:lumOff val="35000"/>
                  </a:srgbClr>
                </a:solidFill>
                <a:effectLst/>
                <a:uLnTx/>
                <a:uFillTx/>
                <a:latin typeface="Arial" charset="0"/>
                <a:cs typeface="Arial" charset="0"/>
                <a:sym typeface="Gotham Book" charset="0"/>
              </a:rPr>
              <a:pPr marL="0" marR="0" lvl="0" indent="0" algn="r" defTabSz="914378" rtl="0" eaLnBrk="1" fontAlgn="base" latinLnBrk="0" hangingPunct="1">
                <a:lnSpc>
                  <a:spcPct val="100000"/>
                </a:lnSpc>
                <a:spcBef>
                  <a:spcPct val="0"/>
                </a:spcBef>
                <a:spcAft>
                  <a:spcPct val="0"/>
                </a:spcAft>
                <a:buClrTx/>
                <a:buSzTx/>
                <a:buFontTx/>
                <a:buNone/>
                <a:tabLst/>
                <a:defRPr/>
              </a:pPr>
              <a:t>‹#›</a:t>
            </a:fld>
            <a:endParaRPr kumimoji="0" lang="en-US" sz="500" b="0" i="0" u="none" strike="noStrike" kern="1200" cap="none" spc="0" normalizeH="0" baseline="0" noProof="0">
              <a:ln>
                <a:noFill/>
              </a:ln>
              <a:solidFill>
                <a:srgbClr val="000000">
                  <a:lumMod val="65000"/>
                  <a:lumOff val="35000"/>
                </a:srgbClr>
              </a:solidFill>
              <a:effectLst/>
              <a:uLnTx/>
              <a:uFillTx/>
              <a:latin typeface="Arial" charset="0"/>
              <a:cs typeface="Arial" charset="0"/>
              <a:sym typeface="Gotham Book" charset="0"/>
            </a:endParaRPr>
          </a:p>
        </p:txBody>
      </p:sp>
    </p:spTree>
    <p:extLst>
      <p:ext uri="{BB962C8B-B14F-4D97-AF65-F5344CB8AC3E}">
        <p14:creationId xmlns:p14="http://schemas.microsoft.com/office/powerpoint/2010/main" val="2524028990"/>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2" r:id="rId6"/>
    <p:sldLayoutId id="2147484313" r:id="rId7"/>
    <p:sldLayoutId id="2147484314" r:id="rId8"/>
    <p:sldLayoutId id="2147484315" r:id="rId9"/>
  </p:sldLayoutIdLst>
  <p:hf hdr="0" ftr="0" dt="0"/>
  <p:txStyles>
    <p:titleStyle>
      <a:lvl1pPr algn="l" defTabSz="457189" rtl="0" eaLnBrk="1" latinLnBrk="0" hangingPunct="1">
        <a:spcBef>
          <a:spcPct val="0"/>
        </a:spcBef>
        <a:buNone/>
        <a:defRPr sz="2000" b="1" i="0" kern="1200" cap="none">
          <a:solidFill>
            <a:schemeClr val="tx1">
              <a:lumMod val="50000"/>
              <a:lumOff val="50000"/>
            </a:schemeClr>
          </a:solidFill>
          <a:latin typeface="+mj-lt"/>
          <a:ea typeface="+mj-ea"/>
          <a:cs typeface="+mj-cs"/>
        </a:defRPr>
      </a:lvl1pPr>
    </p:titleStyle>
    <p:bodyStyle>
      <a:lvl1pPr marL="0" indent="0" algn="l" defTabSz="457189" rtl="0" eaLnBrk="1" latinLnBrk="0" hangingPunct="1">
        <a:spcBef>
          <a:spcPts val="0"/>
        </a:spcBef>
        <a:buFont typeface="Arial"/>
        <a:buNone/>
        <a:defRPr sz="1600" b="1" kern="1200">
          <a:solidFill>
            <a:srgbClr val="0178C2"/>
          </a:solidFill>
          <a:latin typeface="+mn-lt"/>
          <a:ea typeface="+mn-ea"/>
          <a:cs typeface="+mn-cs"/>
        </a:defRPr>
      </a:lvl1pPr>
      <a:lvl2pPr marL="227007" indent="-227007" algn="l" defTabSz="457189" rtl="0" eaLnBrk="1" latinLnBrk="0" hangingPunct="1">
        <a:spcBef>
          <a:spcPts val="0"/>
        </a:spcBef>
        <a:buClr>
          <a:srgbClr val="0063A8"/>
        </a:buClr>
        <a:buFont typeface="Lucida Grande"/>
        <a:buChar char="▸"/>
        <a:defRPr sz="1600" kern="1200">
          <a:solidFill>
            <a:srgbClr val="555555"/>
          </a:solidFill>
          <a:latin typeface="+mn-lt"/>
          <a:ea typeface="+mn-ea"/>
          <a:cs typeface="+mn-cs"/>
        </a:defRPr>
      </a:lvl2pPr>
      <a:lvl3pPr marL="457189" indent="-231770" algn="l" defTabSz="457189" rtl="0" eaLnBrk="1" latinLnBrk="0" hangingPunct="1">
        <a:spcBef>
          <a:spcPts val="0"/>
        </a:spcBef>
        <a:buFont typeface="Lucida Grande"/>
        <a:buChar char="-"/>
        <a:defRPr sz="1400" kern="1200">
          <a:solidFill>
            <a:srgbClr val="555555"/>
          </a:solidFill>
          <a:latin typeface="+mn-lt"/>
          <a:ea typeface="+mn-ea"/>
          <a:cs typeface="+mn-cs"/>
        </a:defRPr>
      </a:lvl3pPr>
      <a:lvl4pPr marL="685783" indent="-228594" algn="l" defTabSz="457189" rtl="0" eaLnBrk="1" latinLnBrk="0" hangingPunct="1">
        <a:spcBef>
          <a:spcPts val="0"/>
        </a:spcBef>
        <a:buFont typeface="Arial"/>
        <a:buChar char="•"/>
        <a:defRPr sz="1200" kern="1200">
          <a:solidFill>
            <a:srgbClr val="555555"/>
          </a:solidFill>
          <a:latin typeface="+mn-lt"/>
          <a:ea typeface="+mn-ea"/>
          <a:cs typeface="+mn-cs"/>
        </a:defRPr>
      </a:lvl4pPr>
      <a:lvl5pPr marL="914378" indent="-228594" algn="l" defTabSz="457189" rtl="0" eaLnBrk="1" latinLnBrk="0" hangingPunct="1">
        <a:spcBef>
          <a:spcPts val="0"/>
        </a:spcBef>
        <a:buFont typeface="Arial"/>
        <a:buChar char="»"/>
        <a:defRPr sz="1100" kern="1200">
          <a:solidFill>
            <a:srgbClr val="555555"/>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319453"/>
            <a:ext cx="8686801" cy="528272"/>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228599" y="4675983"/>
            <a:ext cx="326807" cy="433228"/>
          </a:xfrm>
          <a:prstGeom prst="rect">
            <a:avLst/>
          </a:prstGeom>
          <a:noFill/>
        </p:spPr>
        <p:txBody>
          <a:bodyPr wrap="square" lIns="0" tIns="0" rIns="0" bIns="0" rtlCol="0" anchor="ctr" anchorCtr="0">
            <a:noAutofit/>
          </a:bodyPr>
          <a:lstStyle/>
          <a:p>
            <a:pPr algn="l"/>
            <a:fld id="{996B5273-46EB-4870-A6B0-6E7F43CBD6D0}" type="slidenum">
              <a:rPr lang="en-US" sz="750" smtClean="0">
                <a:solidFill>
                  <a:schemeClr val="bg1">
                    <a:lumMod val="50000"/>
                  </a:schemeClr>
                </a:solidFill>
              </a:rPr>
              <a:pPr algn="l"/>
              <a:t>‹#›</a:t>
            </a:fld>
            <a:endParaRPr lang="en-US" sz="1200">
              <a:solidFill>
                <a:schemeClr val="bg1">
                  <a:lumMod val="50000"/>
                </a:schemeClr>
              </a:solidFill>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228600" y="1131021"/>
            <a:ext cx="8686799" cy="3228253"/>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3517187" y="4675983"/>
            <a:ext cx="2109628" cy="433228"/>
          </a:xfrm>
          <a:prstGeom prst="rect">
            <a:avLst/>
          </a:prstGeom>
          <a:noFill/>
        </p:spPr>
        <p:txBody>
          <a:bodyPr wrap="square" lIns="0" tIns="0" rIns="0" bIns="0" rtlCol="0" anchor="ctr" anchorCtr="0">
            <a:noAutofit/>
          </a:bodyPr>
          <a:lstStyle/>
          <a:p>
            <a:pPr algn="ctr"/>
            <a:r>
              <a:rPr lang="en-US" sz="750">
                <a:solidFill>
                  <a:schemeClr val="bg1">
                    <a:lumMod val="50000"/>
                  </a:schemeClr>
                </a:solidFill>
              </a:rPr>
              <a:t>CONFIDENTIAL—FOR NASCAR USE ONLY</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228600" y="4380707"/>
            <a:ext cx="8686796" cy="273844"/>
          </a:xfrm>
          <a:prstGeom prst="rect">
            <a:avLst/>
          </a:prstGeom>
        </p:spPr>
        <p:txBody>
          <a:bodyPr vert="horz" lIns="0" tIns="0" rIns="0" bIns="0" rtlCol="0" anchor="b"/>
          <a:lstStyle>
            <a:lvl1pPr algn="l">
              <a:defRPr sz="600">
                <a:solidFill>
                  <a:schemeClr val="tx2">
                    <a:lumMod val="60000"/>
                    <a:lumOff val="40000"/>
                  </a:schemeClr>
                </a:solidFill>
              </a:defRPr>
            </a:lvl1pPr>
          </a:lstStyle>
          <a:p>
            <a:endParaRPr lang="en-US"/>
          </a:p>
        </p:txBody>
      </p:sp>
      <p:grpSp>
        <p:nvGrpSpPr>
          <p:cNvPr id="7" name="Group 6">
            <a:extLst>
              <a:ext uri="{FF2B5EF4-FFF2-40B4-BE49-F238E27FC236}">
                <a16:creationId xmlns:a16="http://schemas.microsoft.com/office/drawing/2014/main" id="{9B596627-F5BD-40C0-B922-7198F539165D}"/>
              </a:ext>
            </a:extLst>
          </p:cNvPr>
          <p:cNvGrpSpPr/>
          <p:nvPr userDrawn="1"/>
        </p:nvGrpSpPr>
        <p:grpSpPr>
          <a:xfrm>
            <a:off x="-1" y="272849"/>
            <a:ext cx="150019" cy="321054"/>
            <a:chOff x="-65975" y="580961"/>
            <a:chExt cx="294575" cy="269685"/>
          </a:xfrm>
        </p:grpSpPr>
        <p:sp>
          <p:nvSpPr>
            <p:cNvPr id="8" name="Rectangle 7">
              <a:extLst>
                <a:ext uri="{FF2B5EF4-FFF2-40B4-BE49-F238E27FC236}">
                  <a16:creationId xmlns:a16="http://schemas.microsoft.com/office/drawing/2014/main" id="{9601543E-63EA-4F88-A004-6DB8CBF945AC}"/>
                </a:ext>
              </a:extLst>
            </p:cNvPr>
            <p:cNvSpPr/>
            <p:nvPr userDrawn="1"/>
          </p:nvSpPr>
          <p:spPr>
            <a:xfrm>
              <a:off x="-65975" y="768350"/>
              <a:ext cx="294575" cy="82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Rectangle 8">
              <a:extLst>
                <a:ext uri="{FF2B5EF4-FFF2-40B4-BE49-F238E27FC236}">
                  <a16:creationId xmlns:a16="http://schemas.microsoft.com/office/drawing/2014/main" id="{22BDCCEE-09FB-4430-9751-33E6135FA488}"/>
                </a:ext>
              </a:extLst>
            </p:cNvPr>
            <p:cNvSpPr/>
            <p:nvPr userDrawn="1"/>
          </p:nvSpPr>
          <p:spPr>
            <a:xfrm>
              <a:off x="-65975" y="708945"/>
              <a:ext cx="294575"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2DA30284-CFBF-451E-8124-89A72BD4F6E2}"/>
                </a:ext>
              </a:extLst>
            </p:cNvPr>
            <p:cNvSpPr/>
            <p:nvPr userDrawn="1"/>
          </p:nvSpPr>
          <p:spPr>
            <a:xfrm>
              <a:off x="-65975" y="660029"/>
              <a:ext cx="294575"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07531081-AF0B-45B1-AC1A-9A6E261A3770}"/>
                </a:ext>
              </a:extLst>
            </p:cNvPr>
            <p:cNvSpPr/>
            <p:nvPr userDrawn="1"/>
          </p:nvSpPr>
          <p:spPr>
            <a:xfrm>
              <a:off x="-65975" y="617283"/>
              <a:ext cx="294575" cy="18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93F92AA8-4F2C-4C39-8CAA-01542869422E}"/>
                </a:ext>
              </a:extLst>
            </p:cNvPr>
            <p:cNvSpPr/>
            <p:nvPr userDrawn="1"/>
          </p:nvSpPr>
          <p:spPr>
            <a:xfrm>
              <a:off x="-65975" y="580961"/>
              <a:ext cx="294575" cy="18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5" name="Rectangle 14">
            <a:extLst>
              <a:ext uri="{FF2B5EF4-FFF2-40B4-BE49-F238E27FC236}">
                <a16:creationId xmlns:a16="http://schemas.microsoft.com/office/drawing/2014/main" id="{CC417E84-01AF-4C37-8896-45D72A28EDE5}"/>
              </a:ext>
            </a:extLst>
          </p:cNvPr>
          <p:cNvSpPr/>
          <p:nvPr userDrawn="1"/>
        </p:nvSpPr>
        <p:spPr>
          <a:xfrm>
            <a:off x="1143" y="5109211"/>
            <a:ext cx="9141714" cy="34289"/>
          </a:xfrm>
          <a:prstGeom prst="rect">
            <a:avLst/>
          </a:prstGeom>
          <a:gradFill flip="none" rotWithShape="1">
            <a:gsLst>
              <a:gs pos="0">
                <a:schemeClr val="bg2"/>
              </a:gs>
              <a:gs pos="100000">
                <a:schemeClr val="tx2">
                  <a:lumMod val="85000"/>
                  <a:lumOff val="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6" name="Straight Connector 5">
            <a:extLst>
              <a:ext uri="{FF2B5EF4-FFF2-40B4-BE49-F238E27FC236}">
                <a16:creationId xmlns:a16="http://schemas.microsoft.com/office/drawing/2014/main" id="{609C52A7-FB59-49E5-86BD-1E0195EF59EA}"/>
              </a:ext>
            </a:extLst>
          </p:cNvPr>
          <p:cNvCxnSpPr/>
          <p:nvPr userDrawn="1"/>
        </p:nvCxnSpPr>
        <p:spPr>
          <a:xfrm>
            <a:off x="1143" y="963867"/>
            <a:ext cx="914171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A9EE12C2-2782-43DD-A52C-A5327736710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61400" y="4836683"/>
            <a:ext cx="253998" cy="156831"/>
          </a:xfrm>
          <a:prstGeom prst="rect">
            <a:avLst/>
          </a:prstGeom>
        </p:spPr>
      </p:pic>
    </p:spTree>
    <p:extLst>
      <p:ext uri="{BB962C8B-B14F-4D97-AF65-F5344CB8AC3E}">
        <p14:creationId xmlns:p14="http://schemas.microsoft.com/office/powerpoint/2010/main" val="3562413610"/>
      </p:ext>
    </p:extLst>
  </p:cSld>
  <p:clrMap bg1="lt1" tx1="dk1" bg2="lt2" tx2="dk2" accent1="accent1" accent2="accent2" accent3="accent3" accent4="accent4" accent5="accent5" accent6="accent6" hlink="hlink" folHlink="folHlink"/>
  <p:sldLayoutIdLst>
    <p:sldLayoutId id="2147484318" r:id="rId1"/>
    <p:sldLayoutId id="2147484320" r:id="rId2"/>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txStyles>
    <p:titleStyle>
      <a:lvl1pPr algn="l" defTabSz="685800" rtl="0" eaLnBrk="1" latinLnBrk="0" hangingPunct="1">
        <a:lnSpc>
          <a:spcPct val="80000"/>
        </a:lnSpc>
        <a:spcBef>
          <a:spcPct val="0"/>
        </a:spcBef>
        <a:buNone/>
        <a:tabLst>
          <a:tab pos="128588" algn="l"/>
        </a:tabLst>
        <a:defRPr sz="2400" b="1" kern="1200" cap="all" baseline="0">
          <a:solidFill>
            <a:schemeClr val="tx2"/>
          </a:solidFill>
          <a:latin typeface="Arial Black" panose="020B0A04020102020204" pitchFamily="34" charset="0"/>
          <a:ea typeface="+mj-ea"/>
          <a:cs typeface="+mj-cs"/>
        </a:defRPr>
      </a:lvl1pPr>
    </p:titleStyle>
    <p:bodyStyle>
      <a:lvl1pPr marL="0" indent="0" algn="l" defTabSz="685800" rtl="0" eaLnBrk="1" latinLnBrk="0" hangingPunct="1">
        <a:lnSpc>
          <a:spcPct val="100000"/>
        </a:lnSpc>
        <a:spcBef>
          <a:spcPts val="450"/>
        </a:spcBef>
        <a:buFont typeface="Arial" panose="020B0604020202020204" pitchFamily="34" charset="0"/>
        <a:buNone/>
        <a:defRPr sz="1500" kern="1200">
          <a:solidFill>
            <a:schemeClr val="tx1"/>
          </a:solidFill>
          <a:latin typeface="Arial Black" panose="020B0A04020102020204" pitchFamily="34" charset="0"/>
          <a:ea typeface="+mn-ea"/>
          <a:cs typeface="+mn-cs"/>
        </a:defRPr>
      </a:lvl1pPr>
      <a:lvl2pPr marL="137160" indent="-137160" algn="l" defTabSz="685800" rtl="0" eaLnBrk="1" latinLnBrk="0" hangingPunct="1">
        <a:lnSpc>
          <a:spcPct val="100000"/>
        </a:lnSpc>
        <a:spcBef>
          <a:spcPts val="450"/>
        </a:spcBef>
        <a:buClr>
          <a:schemeClr val="accent1"/>
        </a:buClr>
        <a:buFont typeface="Arial" panose="020B0604020202020204" pitchFamily="34" charset="0"/>
        <a:buChar char="•"/>
        <a:defRPr sz="1350" kern="1200">
          <a:solidFill>
            <a:schemeClr val="tx1"/>
          </a:solidFill>
          <a:latin typeface="Arial Black" panose="020B0A04020102020204" pitchFamily="34" charset="0"/>
          <a:ea typeface="+mn-ea"/>
          <a:cs typeface="+mn-cs"/>
        </a:defRPr>
      </a:lvl2pPr>
      <a:lvl3pPr marL="274320" indent="-13716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Arial Black" panose="020B0A04020102020204" pitchFamily="34" charset="0"/>
          <a:ea typeface="+mn-ea"/>
          <a:cs typeface="+mn-cs"/>
        </a:defRPr>
      </a:lvl3pPr>
      <a:lvl4pPr marL="411480" indent="-137160" algn="l" defTabSz="685800" rtl="0" eaLnBrk="1" latinLnBrk="0" hangingPunct="1">
        <a:lnSpc>
          <a:spcPct val="100000"/>
        </a:lnSpc>
        <a:spcBef>
          <a:spcPts val="450"/>
        </a:spcBef>
        <a:buClr>
          <a:schemeClr val="accent1"/>
        </a:buClr>
        <a:buFont typeface="Arial" panose="020B0604020202020204" pitchFamily="34" charset="0"/>
        <a:buChar char="•"/>
        <a:defRPr sz="1050" kern="1200">
          <a:solidFill>
            <a:schemeClr val="tx1"/>
          </a:solidFill>
          <a:latin typeface="Arial Black" panose="020B0A04020102020204" pitchFamily="34" charset="0"/>
          <a:ea typeface="+mn-ea"/>
          <a:cs typeface="+mn-cs"/>
        </a:defRPr>
      </a:lvl4pPr>
      <a:lvl5pPr marL="548640" indent="-137160" algn="l" defTabSz="685800" rtl="0" eaLnBrk="1" latinLnBrk="0" hangingPunct="1">
        <a:lnSpc>
          <a:spcPct val="100000"/>
        </a:lnSpc>
        <a:spcBef>
          <a:spcPts val="450"/>
        </a:spcBef>
        <a:buClr>
          <a:schemeClr val="tx2">
            <a:lumMod val="60000"/>
            <a:lumOff val="40000"/>
          </a:schemeClr>
        </a:buClr>
        <a:buFont typeface="Arial" panose="020B0604020202020204" pitchFamily="34" charset="0"/>
        <a:buChar char="–"/>
        <a:defRPr sz="900" kern="1200">
          <a:solidFill>
            <a:schemeClr val="tx1"/>
          </a:solidFill>
          <a:latin typeface="Arial Black" panose="020B0A04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7" orient="horz" pos="936">
          <p15:clr>
            <a:srgbClr val="F26B43"/>
          </p15:clr>
        </p15:guide>
        <p15:guide id="9" orient="horz" pos="391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088471"/>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Lst>
  <p:transition/>
  <p:hf hdr="0" ftr="0" dt="0"/>
  <p:txStyles>
    <p:titleStyle>
      <a:lvl1pPr algn="ctr" rtl="0" eaLnBrk="1" fontAlgn="base" hangingPunct="1">
        <a:spcBef>
          <a:spcPct val="0"/>
        </a:spcBef>
        <a:spcAft>
          <a:spcPct val="0"/>
        </a:spcAft>
        <a:defRPr sz="4300">
          <a:solidFill>
            <a:schemeClr val="tx1"/>
          </a:solidFill>
          <a:latin typeface="+mj-lt"/>
          <a:ea typeface="+mj-ea"/>
          <a:cs typeface="+mj-cs"/>
          <a:sym typeface="Gill Sans" charset="0"/>
        </a:defRPr>
      </a:lvl1pPr>
      <a:lvl2pPr algn="ctr" rtl="0" eaLnBrk="1" fontAlgn="base" hangingPunct="1">
        <a:spcBef>
          <a:spcPct val="0"/>
        </a:spcBef>
        <a:spcAft>
          <a:spcPct val="0"/>
        </a:spcAft>
        <a:defRPr sz="4300">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4300">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4300">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4300">
          <a:solidFill>
            <a:schemeClr val="tx1"/>
          </a:solidFill>
          <a:latin typeface="Gill Sans" charset="0"/>
          <a:ea typeface="ヒラギノ角ゴ ProN W3" charset="0"/>
          <a:cs typeface="ヒラギノ角ゴ ProN W3" charset="0"/>
          <a:sym typeface="Gill Sans" charset="0"/>
        </a:defRPr>
      </a:lvl5pPr>
      <a:lvl6pPr marL="257153" algn="ctr" rtl="0" eaLnBrk="1" fontAlgn="base" hangingPunct="1">
        <a:spcBef>
          <a:spcPct val="0"/>
        </a:spcBef>
        <a:spcAft>
          <a:spcPct val="0"/>
        </a:spcAft>
        <a:defRPr sz="4300">
          <a:solidFill>
            <a:schemeClr val="tx1"/>
          </a:solidFill>
          <a:latin typeface="Gill Sans" charset="0"/>
          <a:ea typeface="ヒラギノ角ゴ ProN W3" charset="0"/>
          <a:cs typeface="ヒラギノ角ゴ ProN W3" charset="0"/>
          <a:sym typeface="Gill Sans" charset="0"/>
        </a:defRPr>
      </a:lvl6pPr>
      <a:lvl7pPr marL="514304" algn="ctr" rtl="0" eaLnBrk="1" fontAlgn="base" hangingPunct="1">
        <a:spcBef>
          <a:spcPct val="0"/>
        </a:spcBef>
        <a:spcAft>
          <a:spcPct val="0"/>
        </a:spcAft>
        <a:defRPr sz="4300">
          <a:solidFill>
            <a:schemeClr val="tx1"/>
          </a:solidFill>
          <a:latin typeface="Gill Sans" charset="0"/>
          <a:ea typeface="ヒラギノ角ゴ ProN W3" charset="0"/>
          <a:cs typeface="ヒラギノ角ゴ ProN W3" charset="0"/>
          <a:sym typeface="Gill Sans" charset="0"/>
        </a:defRPr>
      </a:lvl7pPr>
      <a:lvl8pPr marL="771457" algn="ctr" rtl="0" eaLnBrk="1" fontAlgn="base" hangingPunct="1">
        <a:spcBef>
          <a:spcPct val="0"/>
        </a:spcBef>
        <a:spcAft>
          <a:spcPct val="0"/>
        </a:spcAft>
        <a:defRPr sz="4300">
          <a:solidFill>
            <a:schemeClr val="tx1"/>
          </a:solidFill>
          <a:latin typeface="Gill Sans" charset="0"/>
          <a:ea typeface="ヒラギノ角ゴ ProN W3" charset="0"/>
          <a:cs typeface="ヒラギノ角ゴ ProN W3" charset="0"/>
          <a:sym typeface="Gill Sans" charset="0"/>
        </a:defRPr>
      </a:lvl8pPr>
      <a:lvl9pPr marL="1028609" algn="ctr" rtl="0" eaLnBrk="1" fontAlgn="base" hangingPunct="1">
        <a:spcBef>
          <a:spcPct val="0"/>
        </a:spcBef>
        <a:spcAft>
          <a:spcPct val="0"/>
        </a:spcAft>
        <a:defRPr sz="4300">
          <a:solidFill>
            <a:schemeClr val="tx1"/>
          </a:solidFill>
          <a:latin typeface="Gill Sans" charset="0"/>
          <a:ea typeface="ヒラギノ角ゴ ProN W3" charset="0"/>
          <a:cs typeface="ヒラギノ角ゴ ProN W3" charset="0"/>
          <a:sym typeface="Gill Sans" charset="0"/>
        </a:defRPr>
      </a:lvl9pPr>
    </p:titleStyle>
    <p:bodyStyle>
      <a:lvl1pPr marL="192083" indent="-192083" algn="ctr" rtl="0" eaLnBrk="1" fontAlgn="base" hangingPunct="1">
        <a:spcBef>
          <a:spcPct val="0"/>
        </a:spcBef>
        <a:spcAft>
          <a:spcPct val="0"/>
        </a:spcAft>
        <a:defRPr>
          <a:solidFill>
            <a:schemeClr val="tx1"/>
          </a:solidFill>
          <a:latin typeface="+mn-lt"/>
          <a:ea typeface="+mn-ea"/>
          <a:cs typeface="+mn-cs"/>
          <a:sym typeface="Gill Sans" charset="0"/>
        </a:defRPr>
      </a:lvl1pPr>
      <a:lvl2pPr marL="417503" indent="-158746" algn="ctr" rtl="0" eaLnBrk="1" fontAlgn="base" hangingPunct="1">
        <a:spcBef>
          <a:spcPct val="0"/>
        </a:spcBef>
        <a:spcAft>
          <a:spcPct val="0"/>
        </a:spcAft>
        <a:defRPr>
          <a:solidFill>
            <a:schemeClr val="tx1"/>
          </a:solidFill>
          <a:latin typeface="+mn-lt"/>
          <a:ea typeface="+mn-ea"/>
          <a:cs typeface="+mn-cs"/>
          <a:sym typeface="Gill Sans" charset="0"/>
        </a:defRPr>
      </a:lvl2pPr>
      <a:lvl3pPr marL="641334" indent="-126997" algn="ctr" rtl="0" eaLnBrk="1" fontAlgn="base" hangingPunct="1">
        <a:spcBef>
          <a:spcPct val="0"/>
        </a:spcBef>
        <a:spcAft>
          <a:spcPct val="0"/>
        </a:spcAft>
        <a:defRPr>
          <a:solidFill>
            <a:schemeClr val="tx1"/>
          </a:solidFill>
          <a:latin typeface="+mn-lt"/>
          <a:ea typeface="+mn-ea"/>
          <a:cs typeface="+mn-cs"/>
          <a:sym typeface="Gill Sans" charset="0"/>
        </a:defRPr>
      </a:lvl3pPr>
      <a:lvl4pPr marL="898502" indent="-126997" algn="ctr" rtl="0" eaLnBrk="1" fontAlgn="base" hangingPunct="1">
        <a:spcBef>
          <a:spcPct val="0"/>
        </a:spcBef>
        <a:spcAft>
          <a:spcPct val="0"/>
        </a:spcAft>
        <a:defRPr>
          <a:solidFill>
            <a:schemeClr val="tx1"/>
          </a:solidFill>
          <a:latin typeface="+mn-lt"/>
          <a:ea typeface="+mn-ea"/>
          <a:cs typeface="+mn-cs"/>
          <a:sym typeface="Gill Sans" charset="0"/>
        </a:defRPr>
      </a:lvl4pPr>
      <a:lvl5pPr marL="1155671" indent="-126997" algn="ctr" rtl="0" eaLnBrk="1" fontAlgn="base" hangingPunct="1">
        <a:spcBef>
          <a:spcPct val="0"/>
        </a:spcBef>
        <a:spcAft>
          <a:spcPct val="0"/>
        </a:spcAft>
        <a:defRPr>
          <a:solidFill>
            <a:schemeClr val="tx1"/>
          </a:solidFill>
          <a:latin typeface="+mn-lt"/>
          <a:ea typeface="+mn-ea"/>
          <a:cs typeface="+mn-cs"/>
          <a:sym typeface="Gill Sans" charset="0"/>
        </a:defRPr>
      </a:lvl5pPr>
      <a:lvl6pPr marL="257153" algn="ctr" rtl="0" eaLnBrk="1" fontAlgn="base" hangingPunct="1">
        <a:spcBef>
          <a:spcPct val="0"/>
        </a:spcBef>
        <a:spcAft>
          <a:spcPct val="0"/>
        </a:spcAft>
        <a:defRPr sz="1800">
          <a:solidFill>
            <a:schemeClr val="tx1"/>
          </a:solidFill>
          <a:latin typeface="+mn-lt"/>
          <a:ea typeface="+mn-ea"/>
          <a:cs typeface="+mn-cs"/>
          <a:sym typeface="Gill Sans" charset="0"/>
        </a:defRPr>
      </a:lvl6pPr>
      <a:lvl7pPr marL="514304" algn="ctr" rtl="0" eaLnBrk="1" fontAlgn="base" hangingPunct="1">
        <a:spcBef>
          <a:spcPct val="0"/>
        </a:spcBef>
        <a:spcAft>
          <a:spcPct val="0"/>
        </a:spcAft>
        <a:defRPr sz="1800">
          <a:solidFill>
            <a:schemeClr val="tx1"/>
          </a:solidFill>
          <a:latin typeface="+mn-lt"/>
          <a:ea typeface="+mn-ea"/>
          <a:cs typeface="+mn-cs"/>
          <a:sym typeface="Gill Sans" charset="0"/>
        </a:defRPr>
      </a:lvl7pPr>
      <a:lvl8pPr marL="771457" algn="ctr" rtl="0" eaLnBrk="1" fontAlgn="base" hangingPunct="1">
        <a:spcBef>
          <a:spcPct val="0"/>
        </a:spcBef>
        <a:spcAft>
          <a:spcPct val="0"/>
        </a:spcAft>
        <a:defRPr sz="1800">
          <a:solidFill>
            <a:schemeClr val="tx1"/>
          </a:solidFill>
          <a:latin typeface="+mn-lt"/>
          <a:ea typeface="+mn-ea"/>
          <a:cs typeface="+mn-cs"/>
          <a:sym typeface="Gill Sans" charset="0"/>
        </a:defRPr>
      </a:lvl8pPr>
      <a:lvl9pPr marL="1028609" algn="ctr" rtl="0" eaLnBrk="1" fontAlgn="base" hangingPunct="1">
        <a:spcBef>
          <a:spcPct val="0"/>
        </a:spcBef>
        <a:spcAft>
          <a:spcPct val="0"/>
        </a:spcAft>
        <a:defRPr sz="1800">
          <a:solidFill>
            <a:schemeClr val="tx1"/>
          </a:solidFill>
          <a:latin typeface="+mn-lt"/>
          <a:ea typeface="+mn-ea"/>
          <a:cs typeface="+mn-cs"/>
          <a:sym typeface="Gill Sans" charset="0"/>
        </a:defRPr>
      </a:lvl9pPr>
    </p:bodyStyle>
    <p:otherStyle>
      <a:defPPr>
        <a:defRPr lang="en-US"/>
      </a:defPPr>
      <a:lvl1pPr marL="0" algn="l" defTabSz="257153" rtl="0" eaLnBrk="1" latinLnBrk="0" hangingPunct="1">
        <a:defRPr sz="1000" kern="1200">
          <a:solidFill>
            <a:schemeClr val="tx1"/>
          </a:solidFill>
          <a:latin typeface="+mn-lt"/>
          <a:ea typeface="+mn-ea"/>
          <a:cs typeface="+mn-cs"/>
        </a:defRPr>
      </a:lvl1pPr>
      <a:lvl2pPr marL="257153" algn="l" defTabSz="257153" rtl="0" eaLnBrk="1" latinLnBrk="0" hangingPunct="1">
        <a:defRPr sz="1000" kern="1200">
          <a:solidFill>
            <a:schemeClr val="tx1"/>
          </a:solidFill>
          <a:latin typeface="+mn-lt"/>
          <a:ea typeface="+mn-ea"/>
          <a:cs typeface="+mn-cs"/>
        </a:defRPr>
      </a:lvl2pPr>
      <a:lvl3pPr marL="514304" algn="l" defTabSz="257153" rtl="0" eaLnBrk="1" latinLnBrk="0" hangingPunct="1">
        <a:defRPr sz="1000" kern="1200">
          <a:solidFill>
            <a:schemeClr val="tx1"/>
          </a:solidFill>
          <a:latin typeface="+mn-lt"/>
          <a:ea typeface="+mn-ea"/>
          <a:cs typeface="+mn-cs"/>
        </a:defRPr>
      </a:lvl3pPr>
      <a:lvl4pPr marL="771457" algn="l" defTabSz="257153" rtl="0" eaLnBrk="1" latinLnBrk="0" hangingPunct="1">
        <a:defRPr sz="1000" kern="1200">
          <a:solidFill>
            <a:schemeClr val="tx1"/>
          </a:solidFill>
          <a:latin typeface="+mn-lt"/>
          <a:ea typeface="+mn-ea"/>
          <a:cs typeface="+mn-cs"/>
        </a:defRPr>
      </a:lvl4pPr>
      <a:lvl5pPr marL="1028609" algn="l" defTabSz="257153" rtl="0" eaLnBrk="1" latinLnBrk="0" hangingPunct="1">
        <a:defRPr sz="1000" kern="1200">
          <a:solidFill>
            <a:schemeClr val="tx1"/>
          </a:solidFill>
          <a:latin typeface="+mn-lt"/>
          <a:ea typeface="+mn-ea"/>
          <a:cs typeface="+mn-cs"/>
        </a:defRPr>
      </a:lvl5pPr>
      <a:lvl6pPr marL="1285761" algn="l" defTabSz="257153" rtl="0" eaLnBrk="1" latinLnBrk="0" hangingPunct="1">
        <a:defRPr sz="1000" kern="1200">
          <a:solidFill>
            <a:schemeClr val="tx1"/>
          </a:solidFill>
          <a:latin typeface="+mn-lt"/>
          <a:ea typeface="+mn-ea"/>
          <a:cs typeface="+mn-cs"/>
        </a:defRPr>
      </a:lvl6pPr>
      <a:lvl7pPr marL="1542913" algn="l" defTabSz="257153" rtl="0" eaLnBrk="1" latinLnBrk="0" hangingPunct="1">
        <a:defRPr sz="1000" kern="1200">
          <a:solidFill>
            <a:schemeClr val="tx1"/>
          </a:solidFill>
          <a:latin typeface="+mn-lt"/>
          <a:ea typeface="+mn-ea"/>
          <a:cs typeface="+mn-cs"/>
        </a:defRPr>
      </a:lvl7pPr>
      <a:lvl8pPr marL="1800064" algn="l" defTabSz="257153" rtl="0" eaLnBrk="1" latinLnBrk="0" hangingPunct="1">
        <a:defRPr sz="1000" kern="1200">
          <a:solidFill>
            <a:schemeClr val="tx1"/>
          </a:solidFill>
          <a:latin typeface="+mn-lt"/>
          <a:ea typeface="+mn-ea"/>
          <a:cs typeface="+mn-cs"/>
        </a:defRPr>
      </a:lvl8pPr>
      <a:lvl9pPr marL="2057218" algn="l" defTabSz="257153" rtl="0" eaLnBrk="1" latinLnBrk="0" hangingPunct="1">
        <a:defRPr sz="1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282185"/>
      </p:ext>
    </p:extLst>
  </p:cSld>
  <p:clrMap bg1="lt1" tx1="dk1" bg2="lt2" tx2="dk2" accent1="accent1" accent2="accent2" accent3="accent3" accent4="accent4" accent5="accent5" accent6="accent6" hlink="hlink" folHlink="folHlink"/>
  <p:sldLayoutIdLst>
    <p:sldLayoutId id="2147484328" r:id="rId1"/>
    <p:sldLayoutId id="2147484330" r:id="rId2"/>
    <p:sldLayoutId id="2147484333" r:id="rId3"/>
    <p:sldLayoutId id="2147484334" r:id="rId4"/>
    <p:sldLayoutId id="2147484335" r:id="rId5"/>
  </p:sldLayoutIdLst>
  <p:hf hdr="0" ftr="0" dt="0"/>
  <p:txStyles>
    <p:titleStyle>
      <a:lvl1pPr algn="l" defTabSz="685800" rtl="0" eaLnBrk="1" latinLnBrk="0" hangingPunct="1">
        <a:lnSpc>
          <a:spcPct val="80000"/>
        </a:lnSpc>
        <a:spcBef>
          <a:spcPct val="0"/>
        </a:spcBef>
        <a:buNone/>
        <a:tabLst>
          <a:tab pos="128588" algn="l"/>
        </a:tabLst>
        <a:defRPr sz="2700" b="0" i="0" kern="1200" cap="none" baseline="0">
          <a:solidFill>
            <a:schemeClr val="bg1"/>
          </a:solidFill>
          <a:latin typeface="Big Bill" pitchFamily="2" charset="0"/>
          <a:ea typeface="+mj-ea"/>
          <a:cs typeface="Arial Black" panose="020B0604020202020204" pitchFamily="34" charset="0"/>
        </a:defRPr>
      </a:lvl1pPr>
    </p:titleStyle>
    <p:bodyStyle>
      <a:lvl1pPr marL="0" indent="0" algn="l" defTabSz="685800" rtl="0" eaLnBrk="1" latinLnBrk="0" hangingPunct="1">
        <a:lnSpc>
          <a:spcPct val="100000"/>
        </a:lnSpc>
        <a:spcBef>
          <a:spcPts val="450"/>
        </a:spcBef>
        <a:buFont typeface="Arial" panose="020B0604020202020204" pitchFamily="34" charset="0"/>
        <a:buNone/>
        <a:defRPr sz="1500" b="0" i="0" kern="1200">
          <a:solidFill>
            <a:schemeClr val="bg1"/>
          </a:solidFill>
          <a:latin typeface="Arial" panose="020B0604020202020204" pitchFamily="34" charset="0"/>
          <a:ea typeface="+mn-ea"/>
          <a:cs typeface="Arial" panose="020B0604020202020204" pitchFamily="34" charset="0"/>
        </a:defRPr>
      </a:lvl1pPr>
      <a:lvl2pPr marL="137160" indent="-137160" algn="l" defTabSz="685800" rtl="0" eaLnBrk="1" latinLnBrk="0" hangingPunct="1">
        <a:lnSpc>
          <a:spcPct val="100000"/>
        </a:lnSpc>
        <a:spcBef>
          <a:spcPts val="450"/>
        </a:spcBef>
        <a:buClr>
          <a:schemeClr val="accent1"/>
        </a:buClr>
        <a:buFont typeface="Arial" panose="020B0604020202020204" pitchFamily="34" charset="0"/>
        <a:buChar char="•"/>
        <a:defRPr sz="1350" b="0" i="0" kern="1200">
          <a:solidFill>
            <a:schemeClr val="bg1"/>
          </a:solidFill>
          <a:latin typeface="Arial" panose="020B0604020202020204" pitchFamily="34" charset="0"/>
          <a:ea typeface="+mn-ea"/>
          <a:cs typeface="Arial" panose="020B0604020202020204" pitchFamily="34" charset="0"/>
        </a:defRPr>
      </a:lvl2pPr>
      <a:lvl3pPr marL="274320" indent="-137160" algn="l" defTabSz="685800" rtl="0" eaLnBrk="1" latinLnBrk="0" hangingPunct="1">
        <a:lnSpc>
          <a:spcPct val="100000"/>
        </a:lnSpc>
        <a:spcBef>
          <a:spcPts val="450"/>
        </a:spcBef>
        <a:buFont typeface="Arial" panose="020B0604020202020204" pitchFamily="34" charset="0"/>
        <a:buChar char="–"/>
        <a:defRPr sz="1200" b="0" i="0" kern="1200">
          <a:solidFill>
            <a:schemeClr val="bg1"/>
          </a:solidFill>
          <a:latin typeface="Arial" panose="020B0604020202020204" pitchFamily="34" charset="0"/>
          <a:ea typeface="+mn-ea"/>
          <a:cs typeface="Arial" panose="020B0604020202020204" pitchFamily="34" charset="0"/>
        </a:defRPr>
      </a:lvl3pPr>
      <a:lvl4pPr marL="411480" indent="-137160" algn="l" defTabSz="685800" rtl="0" eaLnBrk="1" latinLnBrk="0" hangingPunct="1">
        <a:lnSpc>
          <a:spcPct val="100000"/>
        </a:lnSpc>
        <a:spcBef>
          <a:spcPts val="450"/>
        </a:spcBef>
        <a:buClr>
          <a:schemeClr val="accent1"/>
        </a:buClr>
        <a:buFont typeface="Arial" panose="020B0604020202020204" pitchFamily="34" charset="0"/>
        <a:buChar char="•"/>
        <a:defRPr sz="1050" b="0" i="0" kern="1200">
          <a:solidFill>
            <a:schemeClr val="bg1"/>
          </a:solidFill>
          <a:latin typeface="Arial" panose="020B0604020202020204" pitchFamily="34" charset="0"/>
          <a:ea typeface="+mn-ea"/>
          <a:cs typeface="Arial" panose="020B0604020202020204" pitchFamily="34" charset="0"/>
        </a:defRPr>
      </a:lvl4pPr>
      <a:lvl5pPr marL="548640" indent="-137160" algn="l" defTabSz="685800" rtl="0" eaLnBrk="1" latinLnBrk="0" hangingPunct="1">
        <a:lnSpc>
          <a:spcPct val="100000"/>
        </a:lnSpc>
        <a:spcBef>
          <a:spcPts val="450"/>
        </a:spcBef>
        <a:buClr>
          <a:schemeClr val="tx2">
            <a:lumMod val="60000"/>
            <a:lumOff val="40000"/>
          </a:schemeClr>
        </a:buClr>
        <a:buFont typeface="Arial" panose="020B0604020202020204" pitchFamily="34" charset="0"/>
        <a:buChar char="–"/>
        <a:defRPr sz="900" b="0" i="0"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7" orient="horz" pos="936">
          <p15:clr>
            <a:srgbClr val="F26B43"/>
          </p15:clr>
        </p15:guide>
        <p15:guide id="9" orient="horz" pos="391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EDA547-684D-41BB-B7B2-238F6DDBB0A9}"/>
              </a:ext>
            </a:extLst>
          </p:cNvPr>
          <p:cNvSpPr>
            <a:spLocks noGrp="1"/>
          </p:cNvSpPr>
          <p:nvPr>
            <p:ph type="title"/>
          </p:nvPr>
        </p:nvSpPr>
        <p:spPr>
          <a:xfrm>
            <a:off x="228600" y="91761"/>
            <a:ext cx="8686800" cy="851216"/>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1D381DE6-2BBE-4EFF-B3C9-23BD483B4D25}"/>
              </a:ext>
            </a:extLst>
          </p:cNvPr>
          <p:cNvSpPr>
            <a:spLocks noGrp="1"/>
          </p:cNvSpPr>
          <p:nvPr>
            <p:ph type="body" idx="1"/>
          </p:nvPr>
        </p:nvSpPr>
        <p:spPr>
          <a:xfrm>
            <a:off x="228600" y="1343025"/>
            <a:ext cx="8686799" cy="3212938"/>
          </a:xfrm>
          <a:prstGeom prst="rect">
            <a:avLst/>
          </a:prstGeom>
        </p:spPr>
        <p:txBody>
          <a:bodyPr vert="horz" lIns="0" tIns="0" rIns="9144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3977D5-2B96-4F14-BF61-6C0F5D04C891}"/>
              </a:ext>
            </a:extLst>
          </p:cNvPr>
          <p:cNvSpPr>
            <a:spLocks noGrp="1"/>
          </p:cNvSpPr>
          <p:nvPr>
            <p:ph type="ftr" sz="quarter" idx="3"/>
          </p:nvPr>
        </p:nvSpPr>
        <p:spPr>
          <a:xfrm>
            <a:off x="1485900" y="4868435"/>
            <a:ext cx="7105650" cy="201168"/>
          </a:xfrm>
          <a:prstGeom prst="rect">
            <a:avLst/>
          </a:prstGeom>
        </p:spPr>
        <p:txBody>
          <a:bodyPr vert="horz" wrap="square" lIns="0" tIns="0" rIns="0" bIns="0" rtlCol="0" anchor="ctr"/>
          <a:lstStyle>
            <a:lvl1pPr algn="l">
              <a:defRPr lang="en-US" sz="400" kern="1200" smtClean="0">
                <a:solidFill>
                  <a:schemeClr val="bg1"/>
                </a:solidFill>
                <a:latin typeface="+mn-lt"/>
                <a:ea typeface="+mn-ea"/>
                <a:cs typeface="+mn-cs"/>
                <a:sym typeface="Gill Sans" charset="0"/>
              </a:defRPr>
            </a:lvl1pPr>
          </a:lstStyle>
          <a:p>
            <a:endParaRPr lang="en-US"/>
          </a:p>
        </p:txBody>
      </p:sp>
      <p:sp>
        <p:nvSpPr>
          <p:cNvPr id="6" name="Slide Number Placeholder 5">
            <a:extLst>
              <a:ext uri="{FF2B5EF4-FFF2-40B4-BE49-F238E27FC236}">
                <a16:creationId xmlns:a16="http://schemas.microsoft.com/office/drawing/2014/main" id="{2EBA797F-105B-42B3-B85B-DAB123129FDA}"/>
              </a:ext>
            </a:extLst>
          </p:cNvPr>
          <p:cNvSpPr>
            <a:spLocks noGrp="1"/>
          </p:cNvSpPr>
          <p:nvPr>
            <p:ph type="sldNum" sz="quarter" idx="4"/>
          </p:nvPr>
        </p:nvSpPr>
        <p:spPr>
          <a:xfrm>
            <a:off x="228600" y="4798854"/>
            <a:ext cx="304800" cy="344646"/>
          </a:xfrm>
          <a:prstGeom prst="rect">
            <a:avLst/>
          </a:prstGeom>
        </p:spPr>
        <p:txBody>
          <a:bodyPr vert="horz" lIns="0" tIns="0" rIns="0" bIns="0" rtlCol="0" anchor="ctr"/>
          <a:lstStyle>
            <a:lvl1pPr algn="l">
              <a:defRPr lang="en-US" sz="800" kern="1200" smtClean="0">
                <a:solidFill>
                  <a:schemeClr val="bg2">
                    <a:lumMod val="50000"/>
                  </a:schemeClr>
                </a:solidFill>
                <a:latin typeface="+mn-lt"/>
                <a:ea typeface="+mn-ea"/>
                <a:cs typeface="+mn-cs"/>
              </a:defRPr>
            </a:lvl1pPr>
          </a:lstStyle>
          <a:p>
            <a:fld id="{B79E7411-2BF7-43B0-8C4D-C7A1EDE09CFB}" type="slidenum">
              <a:rPr lang="en-US" smtClean="0"/>
              <a:pPr/>
              <a:t>‹#›</a:t>
            </a:fld>
            <a:endParaRPr lang="en-US"/>
          </a:p>
        </p:txBody>
      </p:sp>
      <p:cxnSp>
        <p:nvCxnSpPr>
          <p:cNvPr id="9" name="Straight Connector 8">
            <a:extLst>
              <a:ext uri="{FF2B5EF4-FFF2-40B4-BE49-F238E27FC236}">
                <a16:creationId xmlns:a16="http://schemas.microsoft.com/office/drawing/2014/main" id="{A066532B-8600-448F-8A1B-0D8E79F2D105}"/>
              </a:ext>
            </a:extLst>
          </p:cNvPr>
          <p:cNvCxnSpPr>
            <a:cxnSpLocks/>
          </p:cNvCxnSpPr>
          <p:nvPr userDrawn="1"/>
        </p:nvCxnSpPr>
        <p:spPr>
          <a:xfrm>
            <a:off x="533400" y="4896287"/>
            <a:ext cx="0" cy="149781"/>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92595B-78D1-435B-88D4-F70688FD2568}"/>
              </a:ext>
            </a:extLst>
          </p:cNvPr>
          <p:cNvCxnSpPr/>
          <p:nvPr userDrawn="1"/>
        </p:nvCxnSpPr>
        <p:spPr>
          <a:xfrm>
            <a:off x="0" y="4798854"/>
            <a:ext cx="9144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C7A073E1-D77D-4DBE-9B69-893C86EC5FC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61400" y="4894910"/>
            <a:ext cx="253998" cy="156831"/>
          </a:xfrm>
          <a:prstGeom prst="rect">
            <a:avLst/>
          </a:prstGeom>
        </p:spPr>
      </p:pic>
      <p:sp>
        <p:nvSpPr>
          <p:cNvPr id="15" name="Footer Placeholder 4">
            <a:extLst>
              <a:ext uri="{FF2B5EF4-FFF2-40B4-BE49-F238E27FC236}">
                <a16:creationId xmlns:a16="http://schemas.microsoft.com/office/drawing/2014/main" id="{16417802-6269-4A9F-A5B9-395FE41B0C1D}"/>
              </a:ext>
            </a:extLst>
          </p:cNvPr>
          <p:cNvSpPr txBox="1">
            <a:spLocks/>
          </p:cNvSpPr>
          <p:nvPr userDrawn="1"/>
        </p:nvSpPr>
        <p:spPr>
          <a:xfrm>
            <a:off x="552451" y="4872752"/>
            <a:ext cx="714375" cy="196851"/>
          </a:xfrm>
          <a:prstGeom prst="rect">
            <a:avLst/>
          </a:prstGeom>
        </p:spPr>
        <p:txBody>
          <a:bodyPr vert="horz" wrap="square" lIns="91440" tIns="0" rIns="0" bIns="0" rtlCol="0" anchor="ctr"/>
          <a:lstStyle>
            <a:defPPr>
              <a:defRPr lang="en-US"/>
            </a:defPPr>
            <a:lvl1pPr algn="l" rtl="0" fontAlgn="base">
              <a:spcBef>
                <a:spcPct val="0"/>
              </a:spcBef>
              <a:spcAft>
                <a:spcPct val="0"/>
              </a:spcAft>
              <a:defRPr lang="en-US" sz="800" kern="1200" smtClean="0">
                <a:solidFill>
                  <a:schemeClr val="bg1"/>
                </a:solidFill>
                <a:latin typeface="+mn-lt"/>
                <a:ea typeface="+mn-ea"/>
                <a:cs typeface="+mn-cs"/>
                <a:sym typeface="Gill Sans" charset="0"/>
              </a:defRPr>
            </a:lvl1pPr>
            <a:lvl2pPr marL="255588" indent="28575" algn="l" rtl="0" fontAlgn="base">
              <a:spcBef>
                <a:spcPct val="0"/>
              </a:spcBef>
              <a:spcAft>
                <a:spcPct val="0"/>
              </a:spcAft>
              <a:defRPr sz="2000" kern="1200">
                <a:solidFill>
                  <a:srgbClr val="000000"/>
                </a:solidFill>
                <a:latin typeface="Gill Sans" charset="0"/>
                <a:ea typeface="ヒラギノ角ゴ ProN W3" charset="0"/>
                <a:cs typeface="ヒラギノ角ゴ ProN W3" charset="0"/>
                <a:sym typeface="Gill Sans" charset="0"/>
              </a:defRPr>
            </a:lvl2pPr>
            <a:lvl3pPr marL="512763" indent="57150" algn="l" rtl="0" fontAlgn="base">
              <a:spcBef>
                <a:spcPct val="0"/>
              </a:spcBef>
              <a:spcAft>
                <a:spcPct val="0"/>
              </a:spcAft>
              <a:defRPr sz="2000" kern="1200">
                <a:solidFill>
                  <a:srgbClr val="000000"/>
                </a:solidFill>
                <a:latin typeface="Gill Sans" charset="0"/>
                <a:ea typeface="ヒラギノ角ゴ ProN W3" charset="0"/>
                <a:cs typeface="ヒラギノ角ゴ ProN W3" charset="0"/>
                <a:sym typeface="Gill Sans" charset="0"/>
              </a:defRPr>
            </a:lvl3pPr>
            <a:lvl4pPr marL="769938" indent="85725" algn="l" rtl="0" fontAlgn="base">
              <a:spcBef>
                <a:spcPct val="0"/>
              </a:spcBef>
              <a:spcAft>
                <a:spcPct val="0"/>
              </a:spcAft>
              <a:defRPr sz="2000" kern="1200">
                <a:solidFill>
                  <a:srgbClr val="000000"/>
                </a:solidFill>
                <a:latin typeface="Gill Sans" charset="0"/>
                <a:ea typeface="ヒラギノ角ゴ ProN W3" charset="0"/>
                <a:cs typeface="ヒラギノ角ゴ ProN W3" charset="0"/>
                <a:sym typeface="Gill Sans" charset="0"/>
              </a:defRPr>
            </a:lvl4pPr>
            <a:lvl5pPr marL="1027113" indent="114300" algn="l" rtl="0" fontAlgn="base">
              <a:spcBef>
                <a:spcPct val="0"/>
              </a:spcBef>
              <a:spcAft>
                <a:spcPct val="0"/>
              </a:spcAft>
              <a:defRPr sz="2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2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2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2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2000" kern="1200">
                <a:solidFill>
                  <a:srgbClr val="000000"/>
                </a:solidFill>
                <a:latin typeface="Gill Sans" charset="0"/>
                <a:ea typeface="ヒラギノ角ゴ ProN W3" charset="0"/>
                <a:cs typeface="ヒラギノ角ゴ ProN W3" charset="0"/>
                <a:sym typeface="Gill Sans" charset="0"/>
              </a:defRPr>
            </a:lvl9pPr>
          </a:lstStyle>
          <a:p>
            <a:r>
              <a:rPr lang="en-US" sz="400" kern="1200">
                <a:solidFill>
                  <a:schemeClr val="bg2">
                    <a:lumMod val="50000"/>
                  </a:schemeClr>
                </a:solidFill>
                <a:latin typeface="+mn-lt"/>
                <a:ea typeface="+mn-ea"/>
                <a:cs typeface="+mn-cs"/>
                <a:sym typeface="Gill Sans" charset="0"/>
              </a:rPr>
              <a:t>CONFIDENTIAL </a:t>
            </a:r>
            <a:br>
              <a:rPr lang="en-US" sz="400" kern="1200">
                <a:solidFill>
                  <a:schemeClr val="bg2">
                    <a:lumMod val="50000"/>
                  </a:schemeClr>
                </a:solidFill>
                <a:latin typeface="+mn-lt"/>
                <a:ea typeface="+mn-ea"/>
                <a:cs typeface="+mn-cs"/>
                <a:sym typeface="Gill Sans" charset="0"/>
              </a:rPr>
            </a:br>
            <a:r>
              <a:rPr lang="en-US" sz="400" kern="1200">
                <a:solidFill>
                  <a:schemeClr val="bg2">
                    <a:lumMod val="50000"/>
                  </a:schemeClr>
                </a:solidFill>
                <a:latin typeface="+mn-lt"/>
                <a:ea typeface="+mn-ea"/>
                <a:cs typeface="+mn-cs"/>
                <a:sym typeface="Gill Sans" charset="0"/>
              </a:rPr>
              <a:t>FOR NASCAR USE ONLY</a:t>
            </a:r>
          </a:p>
        </p:txBody>
      </p:sp>
    </p:spTree>
    <p:extLst>
      <p:ext uri="{BB962C8B-B14F-4D97-AF65-F5344CB8AC3E}">
        <p14:creationId xmlns:p14="http://schemas.microsoft.com/office/powerpoint/2010/main" val="4181300100"/>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Lst>
  <p:hf hdr="0" ftr="0" dt="0"/>
  <p:txStyles>
    <p:titleStyle>
      <a:lvl1pPr algn="l" defTabSz="914378" rtl="0" eaLnBrk="1" latinLnBrk="0" hangingPunct="1">
        <a:lnSpc>
          <a:spcPct val="90000"/>
        </a:lnSpc>
        <a:spcBef>
          <a:spcPct val="0"/>
        </a:spcBef>
        <a:buNone/>
        <a:defRPr sz="2800" b="1" kern="1200" cap="all" baseline="0">
          <a:solidFill>
            <a:schemeClr val="bg1"/>
          </a:solidFill>
          <a:latin typeface="+mj-lt"/>
          <a:ea typeface="+mj-ea"/>
          <a:cs typeface="+mj-cs"/>
        </a:defRPr>
      </a:lvl1pPr>
    </p:titleStyle>
    <p:bodyStyle>
      <a:lvl1pPr marL="228594" indent="-228594" algn="l" defTabSz="914378" rtl="0" eaLnBrk="1" latinLnBrk="0" hangingPunct="1">
        <a:lnSpc>
          <a:spcPct val="90000"/>
        </a:lnSpc>
        <a:spcBef>
          <a:spcPts val="1000"/>
        </a:spcBef>
        <a:buClr>
          <a:schemeClr val="accent1"/>
        </a:buClr>
        <a:buFont typeface="Wingdings" panose="05000000000000000000" pitchFamily="2" charset="2"/>
        <a:buChar char="§"/>
        <a:defRPr sz="1200" kern="1200">
          <a:solidFill>
            <a:schemeClr val="bg1"/>
          </a:solidFill>
          <a:latin typeface="+mn-lt"/>
          <a:ea typeface="+mn-ea"/>
          <a:cs typeface="+mn-cs"/>
        </a:defRPr>
      </a:lvl1pPr>
      <a:lvl2pPr marL="457189" indent="-228594" algn="l" defTabSz="914378" rtl="0" eaLnBrk="1" latinLnBrk="0" hangingPunct="1">
        <a:lnSpc>
          <a:spcPct val="90000"/>
        </a:lnSpc>
        <a:spcBef>
          <a:spcPts val="500"/>
        </a:spcBef>
        <a:buClr>
          <a:schemeClr val="accent1"/>
        </a:buClr>
        <a:buFont typeface="Wingdings" panose="05000000000000000000" pitchFamily="2" charset="2"/>
        <a:buChar char="§"/>
        <a:defRPr sz="1100" kern="1200">
          <a:solidFill>
            <a:schemeClr val="bg1"/>
          </a:solidFill>
          <a:latin typeface="+mn-lt"/>
          <a:ea typeface="+mn-ea"/>
          <a:cs typeface="+mn-cs"/>
        </a:defRPr>
      </a:lvl2pPr>
      <a:lvl3pPr marL="685783" indent="-228594" algn="l" defTabSz="914378" rtl="0" eaLnBrk="1" latinLnBrk="0" hangingPunct="1">
        <a:lnSpc>
          <a:spcPct val="90000"/>
        </a:lnSpc>
        <a:spcBef>
          <a:spcPts val="500"/>
        </a:spcBef>
        <a:buClr>
          <a:schemeClr val="accent1"/>
        </a:buClr>
        <a:buFont typeface="Wingdings" panose="05000000000000000000" pitchFamily="2" charset="2"/>
        <a:buChar char="§"/>
        <a:defRPr sz="1050" kern="1200">
          <a:solidFill>
            <a:schemeClr val="bg1"/>
          </a:solidFill>
          <a:latin typeface="+mn-lt"/>
          <a:ea typeface="+mn-ea"/>
          <a:cs typeface="+mn-cs"/>
        </a:defRPr>
      </a:lvl3pPr>
      <a:lvl4pPr marL="914378" indent="-228594" algn="l" defTabSz="914378" rtl="0" eaLnBrk="1" latinLnBrk="0" hangingPunct="1">
        <a:lnSpc>
          <a:spcPct val="90000"/>
        </a:lnSpc>
        <a:spcBef>
          <a:spcPts val="500"/>
        </a:spcBef>
        <a:buClr>
          <a:schemeClr val="accent1"/>
        </a:buClr>
        <a:buFont typeface="Wingdings" panose="05000000000000000000" pitchFamily="2" charset="2"/>
        <a:buChar char="§"/>
        <a:defRPr sz="1000" kern="1200">
          <a:solidFill>
            <a:schemeClr val="bg1"/>
          </a:solidFill>
          <a:latin typeface="+mn-lt"/>
          <a:ea typeface="+mn-ea"/>
          <a:cs typeface="+mn-cs"/>
        </a:defRPr>
      </a:lvl4pPr>
      <a:lvl5pPr marL="1142972" indent="-228594" algn="l" defTabSz="914378" rtl="0" eaLnBrk="1" latinLnBrk="0" hangingPunct="1">
        <a:lnSpc>
          <a:spcPct val="90000"/>
        </a:lnSpc>
        <a:spcBef>
          <a:spcPts val="500"/>
        </a:spcBef>
        <a:buClr>
          <a:schemeClr val="accent1"/>
        </a:buClr>
        <a:buFont typeface="Wingdings" panose="05000000000000000000" pitchFamily="2" charset="2"/>
        <a:buChar char="§"/>
        <a:defRPr sz="1000" kern="1200">
          <a:solidFill>
            <a:schemeClr val="bg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44">
          <p15:clr>
            <a:srgbClr val="F26B43"/>
          </p15:clr>
        </p15:guide>
        <p15:guide id="4" pos="5616">
          <p15:clr>
            <a:srgbClr val="F26B43"/>
          </p15:clr>
        </p15:guide>
        <p15:guide id="5" orient="horz" pos="156">
          <p15:clr>
            <a:srgbClr val="F26B43"/>
          </p15:clr>
        </p15:guide>
        <p15:guide id="6" orient="horz" pos="308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09632"/>
      </p:ext>
    </p:extLst>
  </p:cSld>
  <p:clrMap bg1="lt1" tx1="dk1" bg2="lt2" tx2="dk2" accent1="accent1" accent2="accent2" accent3="accent3" accent4="accent4" accent5="accent5" accent6="accent6" hlink="hlink" folHlink="folHlink"/>
  <p:sldLayoutIdLst>
    <p:sldLayoutId id="2147484364" r:id="rId1"/>
    <p:sldLayoutId id="2147484365" r:id="rId2"/>
    <p:sldLayoutId id="2147484366" r:id="rId3"/>
    <p:sldLayoutId id="2147484368" r:id="rId4"/>
    <p:sldLayoutId id="2147484369" r:id="rId5"/>
    <p:sldLayoutId id="2147484370" r:id="rId6"/>
    <p:sldLayoutId id="2147484371" r:id="rId7"/>
  </p:sldLayoutIdLst>
  <p:hf hdr="0" ftr="0" dt="0"/>
  <p:txStyles>
    <p:titleStyle>
      <a:lvl1pPr algn="l" defTabSz="685800" rtl="0" eaLnBrk="1" latinLnBrk="0" hangingPunct="1">
        <a:lnSpc>
          <a:spcPct val="80000"/>
        </a:lnSpc>
        <a:spcBef>
          <a:spcPct val="0"/>
        </a:spcBef>
        <a:buNone/>
        <a:tabLst>
          <a:tab pos="128588" algn="l"/>
        </a:tabLst>
        <a:defRPr sz="2700" b="0" i="0" kern="1200" cap="none" baseline="0">
          <a:solidFill>
            <a:schemeClr val="bg1"/>
          </a:solidFill>
          <a:latin typeface="Big Bill" pitchFamily="2" charset="0"/>
          <a:ea typeface="+mj-ea"/>
          <a:cs typeface="Arial Black" panose="020B0604020202020204" pitchFamily="34" charset="0"/>
        </a:defRPr>
      </a:lvl1pPr>
    </p:titleStyle>
    <p:bodyStyle>
      <a:lvl1pPr marL="0" indent="0" algn="l" defTabSz="685800" rtl="0" eaLnBrk="1" latinLnBrk="0" hangingPunct="1">
        <a:lnSpc>
          <a:spcPct val="100000"/>
        </a:lnSpc>
        <a:spcBef>
          <a:spcPts val="450"/>
        </a:spcBef>
        <a:buFont typeface="Arial" panose="020B0604020202020204" pitchFamily="34" charset="0"/>
        <a:buNone/>
        <a:defRPr sz="1500" b="0" i="0" kern="1200">
          <a:solidFill>
            <a:schemeClr val="bg1"/>
          </a:solidFill>
          <a:latin typeface="Arial" panose="020B0604020202020204" pitchFamily="34" charset="0"/>
          <a:ea typeface="+mn-ea"/>
          <a:cs typeface="Arial" panose="020B0604020202020204" pitchFamily="34" charset="0"/>
        </a:defRPr>
      </a:lvl1pPr>
      <a:lvl2pPr marL="137160" indent="-137160" algn="l" defTabSz="685800" rtl="0" eaLnBrk="1" latinLnBrk="0" hangingPunct="1">
        <a:lnSpc>
          <a:spcPct val="100000"/>
        </a:lnSpc>
        <a:spcBef>
          <a:spcPts val="450"/>
        </a:spcBef>
        <a:buClr>
          <a:schemeClr val="accent1"/>
        </a:buClr>
        <a:buFont typeface="Arial" panose="020B0604020202020204" pitchFamily="34" charset="0"/>
        <a:buChar char="•"/>
        <a:defRPr sz="1350" b="0" i="0" kern="1200">
          <a:solidFill>
            <a:schemeClr val="bg1"/>
          </a:solidFill>
          <a:latin typeface="Arial" panose="020B0604020202020204" pitchFamily="34" charset="0"/>
          <a:ea typeface="+mn-ea"/>
          <a:cs typeface="Arial" panose="020B0604020202020204" pitchFamily="34" charset="0"/>
        </a:defRPr>
      </a:lvl2pPr>
      <a:lvl3pPr marL="274320" indent="-137160" algn="l" defTabSz="685800" rtl="0" eaLnBrk="1" latinLnBrk="0" hangingPunct="1">
        <a:lnSpc>
          <a:spcPct val="100000"/>
        </a:lnSpc>
        <a:spcBef>
          <a:spcPts val="450"/>
        </a:spcBef>
        <a:buFont typeface="Arial" panose="020B0604020202020204" pitchFamily="34" charset="0"/>
        <a:buChar char="–"/>
        <a:defRPr sz="1200" b="0" i="0" kern="1200">
          <a:solidFill>
            <a:schemeClr val="bg1"/>
          </a:solidFill>
          <a:latin typeface="Arial" panose="020B0604020202020204" pitchFamily="34" charset="0"/>
          <a:ea typeface="+mn-ea"/>
          <a:cs typeface="Arial" panose="020B0604020202020204" pitchFamily="34" charset="0"/>
        </a:defRPr>
      </a:lvl3pPr>
      <a:lvl4pPr marL="411480" indent="-137160" algn="l" defTabSz="685800" rtl="0" eaLnBrk="1" latinLnBrk="0" hangingPunct="1">
        <a:lnSpc>
          <a:spcPct val="100000"/>
        </a:lnSpc>
        <a:spcBef>
          <a:spcPts val="450"/>
        </a:spcBef>
        <a:buClr>
          <a:schemeClr val="accent1"/>
        </a:buClr>
        <a:buFont typeface="Arial" panose="020B0604020202020204" pitchFamily="34" charset="0"/>
        <a:buChar char="•"/>
        <a:defRPr sz="1050" b="0" i="0" kern="1200">
          <a:solidFill>
            <a:schemeClr val="bg1"/>
          </a:solidFill>
          <a:latin typeface="Arial" panose="020B0604020202020204" pitchFamily="34" charset="0"/>
          <a:ea typeface="+mn-ea"/>
          <a:cs typeface="Arial" panose="020B0604020202020204" pitchFamily="34" charset="0"/>
        </a:defRPr>
      </a:lvl4pPr>
      <a:lvl5pPr marL="548640" indent="-137160" algn="l" defTabSz="685800" rtl="0" eaLnBrk="1" latinLnBrk="0" hangingPunct="1">
        <a:lnSpc>
          <a:spcPct val="100000"/>
        </a:lnSpc>
        <a:spcBef>
          <a:spcPts val="450"/>
        </a:spcBef>
        <a:buClr>
          <a:schemeClr val="tx2">
            <a:lumMod val="60000"/>
            <a:lumOff val="40000"/>
          </a:schemeClr>
        </a:buClr>
        <a:buFont typeface="Arial" panose="020B0604020202020204" pitchFamily="34" charset="0"/>
        <a:buChar char="–"/>
        <a:defRPr sz="900" b="0" i="0"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7" orient="horz" pos="936">
          <p15:clr>
            <a:srgbClr val="F26B43"/>
          </p15:clr>
        </p15:guide>
        <p15:guide id="9" orient="horz" pos="391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319453"/>
            <a:ext cx="8686801" cy="528272"/>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228599" y="4675983"/>
            <a:ext cx="326807" cy="433228"/>
          </a:xfrm>
          <a:prstGeom prst="rect">
            <a:avLst/>
          </a:prstGeom>
          <a:noFill/>
        </p:spPr>
        <p:txBody>
          <a:bodyPr wrap="square" lIns="0" tIns="0" rIns="0" bIns="0" rtlCol="0" anchor="ctr" anchorCtr="0">
            <a:noAutofit/>
          </a:bodyPr>
          <a:lstStyle/>
          <a:p>
            <a:pPr algn="l"/>
            <a:fld id="{996B5273-46EB-4870-A6B0-6E7F43CBD6D0}" type="slidenum">
              <a:rPr lang="en-US" sz="750" smtClean="0">
                <a:solidFill>
                  <a:schemeClr val="bg1">
                    <a:lumMod val="50000"/>
                  </a:schemeClr>
                </a:solidFill>
              </a:rPr>
              <a:pPr algn="l"/>
              <a:t>‹#›</a:t>
            </a:fld>
            <a:endParaRPr lang="en-US" sz="1200">
              <a:solidFill>
                <a:schemeClr val="bg1">
                  <a:lumMod val="50000"/>
                </a:schemeClr>
              </a:solidFill>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228600" y="1131021"/>
            <a:ext cx="8686799" cy="3228253"/>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3517187" y="4675983"/>
            <a:ext cx="2109628" cy="433228"/>
          </a:xfrm>
          <a:prstGeom prst="rect">
            <a:avLst/>
          </a:prstGeom>
          <a:noFill/>
        </p:spPr>
        <p:txBody>
          <a:bodyPr wrap="square" lIns="0" tIns="0" rIns="0" bIns="0" rtlCol="0" anchor="ctr" anchorCtr="0">
            <a:noAutofit/>
          </a:bodyPr>
          <a:lstStyle/>
          <a:p>
            <a:pPr algn="ctr"/>
            <a:r>
              <a:rPr lang="en-US" sz="750">
                <a:solidFill>
                  <a:schemeClr val="bg1">
                    <a:lumMod val="50000"/>
                  </a:schemeClr>
                </a:solidFill>
              </a:rPr>
              <a:t>CONFIDENTIAL—FOR NASCAR USE ONLY</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228600" y="4380707"/>
            <a:ext cx="8686796" cy="273844"/>
          </a:xfrm>
          <a:prstGeom prst="rect">
            <a:avLst/>
          </a:prstGeom>
        </p:spPr>
        <p:txBody>
          <a:bodyPr vert="horz" lIns="0" tIns="0" rIns="0" bIns="0" rtlCol="0" anchor="b"/>
          <a:lstStyle>
            <a:lvl1pPr algn="l">
              <a:defRPr sz="600">
                <a:solidFill>
                  <a:schemeClr val="tx2">
                    <a:lumMod val="60000"/>
                    <a:lumOff val="40000"/>
                  </a:schemeClr>
                </a:solidFill>
              </a:defRPr>
            </a:lvl1pPr>
          </a:lstStyle>
          <a:p>
            <a:endParaRPr lang="en-US"/>
          </a:p>
        </p:txBody>
      </p:sp>
      <p:grpSp>
        <p:nvGrpSpPr>
          <p:cNvPr id="7" name="Group 6">
            <a:extLst>
              <a:ext uri="{FF2B5EF4-FFF2-40B4-BE49-F238E27FC236}">
                <a16:creationId xmlns:a16="http://schemas.microsoft.com/office/drawing/2014/main" id="{9B596627-F5BD-40C0-B922-7198F539165D}"/>
              </a:ext>
            </a:extLst>
          </p:cNvPr>
          <p:cNvGrpSpPr/>
          <p:nvPr userDrawn="1"/>
        </p:nvGrpSpPr>
        <p:grpSpPr>
          <a:xfrm>
            <a:off x="-1" y="272849"/>
            <a:ext cx="150019" cy="321054"/>
            <a:chOff x="-65975" y="580961"/>
            <a:chExt cx="294575" cy="269685"/>
          </a:xfrm>
        </p:grpSpPr>
        <p:sp>
          <p:nvSpPr>
            <p:cNvPr id="8" name="Rectangle 7">
              <a:extLst>
                <a:ext uri="{FF2B5EF4-FFF2-40B4-BE49-F238E27FC236}">
                  <a16:creationId xmlns:a16="http://schemas.microsoft.com/office/drawing/2014/main" id="{9601543E-63EA-4F88-A004-6DB8CBF945AC}"/>
                </a:ext>
              </a:extLst>
            </p:cNvPr>
            <p:cNvSpPr/>
            <p:nvPr userDrawn="1"/>
          </p:nvSpPr>
          <p:spPr>
            <a:xfrm>
              <a:off x="-65975" y="768350"/>
              <a:ext cx="294575" cy="82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Rectangle 8">
              <a:extLst>
                <a:ext uri="{FF2B5EF4-FFF2-40B4-BE49-F238E27FC236}">
                  <a16:creationId xmlns:a16="http://schemas.microsoft.com/office/drawing/2014/main" id="{22BDCCEE-09FB-4430-9751-33E6135FA488}"/>
                </a:ext>
              </a:extLst>
            </p:cNvPr>
            <p:cNvSpPr/>
            <p:nvPr userDrawn="1"/>
          </p:nvSpPr>
          <p:spPr>
            <a:xfrm>
              <a:off x="-65975" y="708945"/>
              <a:ext cx="294575"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2DA30284-CFBF-451E-8124-89A72BD4F6E2}"/>
                </a:ext>
              </a:extLst>
            </p:cNvPr>
            <p:cNvSpPr/>
            <p:nvPr userDrawn="1"/>
          </p:nvSpPr>
          <p:spPr>
            <a:xfrm>
              <a:off x="-65975" y="660029"/>
              <a:ext cx="294575"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07531081-AF0B-45B1-AC1A-9A6E261A3770}"/>
                </a:ext>
              </a:extLst>
            </p:cNvPr>
            <p:cNvSpPr/>
            <p:nvPr userDrawn="1"/>
          </p:nvSpPr>
          <p:spPr>
            <a:xfrm>
              <a:off x="-65975" y="617283"/>
              <a:ext cx="294575" cy="18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93F92AA8-4F2C-4C39-8CAA-01542869422E}"/>
                </a:ext>
              </a:extLst>
            </p:cNvPr>
            <p:cNvSpPr/>
            <p:nvPr userDrawn="1"/>
          </p:nvSpPr>
          <p:spPr>
            <a:xfrm>
              <a:off x="-65975" y="580961"/>
              <a:ext cx="294575" cy="18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5" name="Rectangle 14">
            <a:extLst>
              <a:ext uri="{FF2B5EF4-FFF2-40B4-BE49-F238E27FC236}">
                <a16:creationId xmlns:a16="http://schemas.microsoft.com/office/drawing/2014/main" id="{CC417E84-01AF-4C37-8896-45D72A28EDE5}"/>
              </a:ext>
            </a:extLst>
          </p:cNvPr>
          <p:cNvSpPr/>
          <p:nvPr userDrawn="1"/>
        </p:nvSpPr>
        <p:spPr>
          <a:xfrm>
            <a:off x="1143" y="5109211"/>
            <a:ext cx="9141714" cy="34289"/>
          </a:xfrm>
          <a:prstGeom prst="rect">
            <a:avLst/>
          </a:prstGeom>
          <a:gradFill flip="none" rotWithShape="1">
            <a:gsLst>
              <a:gs pos="0">
                <a:schemeClr val="bg2"/>
              </a:gs>
              <a:gs pos="100000">
                <a:schemeClr val="tx2">
                  <a:lumMod val="85000"/>
                  <a:lumOff val="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6" name="Straight Connector 5">
            <a:extLst>
              <a:ext uri="{FF2B5EF4-FFF2-40B4-BE49-F238E27FC236}">
                <a16:creationId xmlns:a16="http://schemas.microsoft.com/office/drawing/2014/main" id="{609C52A7-FB59-49E5-86BD-1E0195EF59EA}"/>
              </a:ext>
            </a:extLst>
          </p:cNvPr>
          <p:cNvCxnSpPr/>
          <p:nvPr userDrawn="1"/>
        </p:nvCxnSpPr>
        <p:spPr>
          <a:xfrm>
            <a:off x="1143" y="963867"/>
            <a:ext cx="914171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A9EE12C2-2782-43DD-A52C-A53277367103}"/>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61400" y="4836683"/>
            <a:ext cx="253998" cy="156831"/>
          </a:xfrm>
          <a:prstGeom prst="rect">
            <a:avLst/>
          </a:prstGeom>
        </p:spPr>
      </p:pic>
    </p:spTree>
    <p:extLst>
      <p:ext uri="{BB962C8B-B14F-4D97-AF65-F5344CB8AC3E}">
        <p14:creationId xmlns:p14="http://schemas.microsoft.com/office/powerpoint/2010/main" val="1053798267"/>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txStyles>
    <p:titleStyle>
      <a:lvl1pPr algn="l" defTabSz="685800" rtl="0" eaLnBrk="1" latinLnBrk="0" hangingPunct="1">
        <a:lnSpc>
          <a:spcPct val="80000"/>
        </a:lnSpc>
        <a:spcBef>
          <a:spcPct val="0"/>
        </a:spcBef>
        <a:buNone/>
        <a:tabLst>
          <a:tab pos="128588" algn="l"/>
        </a:tabLst>
        <a:defRPr sz="2400" b="1" kern="1200" cap="all" baseline="0">
          <a:solidFill>
            <a:schemeClr val="tx2"/>
          </a:solidFill>
          <a:latin typeface="Arial Black" panose="020B0A04020102020204" pitchFamily="34" charset="0"/>
          <a:ea typeface="+mj-ea"/>
          <a:cs typeface="+mj-cs"/>
        </a:defRPr>
      </a:lvl1pPr>
    </p:titleStyle>
    <p:bodyStyle>
      <a:lvl1pPr marL="0" indent="0" algn="l" defTabSz="685800" rtl="0" eaLnBrk="1" latinLnBrk="0" hangingPunct="1">
        <a:lnSpc>
          <a:spcPct val="100000"/>
        </a:lnSpc>
        <a:spcBef>
          <a:spcPts val="450"/>
        </a:spcBef>
        <a:buFont typeface="Arial" panose="020B0604020202020204" pitchFamily="34" charset="0"/>
        <a:buNone/>
        <a:defRPr sz="1500" kern="1200">
          <a:solidFill>
            <a:schemeClr val="tx1"/>
          </a:solidFill>
          <a:latin typeface="Arial Black" panose="020B0A04020102020204" pitchFamily="34" charset="0"/>
          <a:ea typeface="+mn-ea"/>
          <a:cs typeface="+mn-cs"/>
        </a:defRPr>
      </a:lvl1pPr>
      <a:lvl2pPr marL="137160" indent="-137160" algn="l" defTabSz="685800" rtl="0" eaLnBrk="1" latinLnBrk="0" hangingPunct="1">
        <a:lnSpc>
          <a:spcPct val="100000"/>
        </a:lnSpc>
        <a:spcBef>
          <a:spcPts val="450"/>
        </a:spcBef>
        <a:buClr>
          <a:schemeClr val="accent1"/>
        </a:buClr>
        <a:buFont typeface="Arial" panose="020B0604020202020204" pitchFamily="34" charset="0"/>
        <a:buChar char="•"/>
        <a:defRPr sz="1350" kern="1200">
          <a:solidFill>
            <a:schemeClr val="tx1"/>
          </a:solidFill>
          <a:latin typeface="Arial Black" panose="020B0A04020102020204" pitchFamily="34" charset="0"/>
          <a:ea typeface="+mn-ea"/>
          <a:cs typeface="+mn-cs"/>
        </a:defRPr>
      </a:lvl2pPr>
      <a:lvl3pPr marL="274320" indent="-13716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Arial Black" panose="020B0A04020102020204" pitchFamily="34" charset="0"/>
          <a:ea typeface="+mn-ea"/>
          <a:cs typeface="+mn-cs"/>
        </a:defRPr>
      </a:lvl3pPr>
      <a:lvl4pPr marL="411480" indent="-137160" algn="l" defTabSz="685800" rtl="0" eaLnBrk="1" latinLnBrk="0" hangingPunct="1">
        <a:lnSpc>
          <a:spcPct val="100000"/>
        </a:lnSpc>
        <a:spcBef>
          <a:spcPts val="450"/>
        </a:spcBef>
        <a:buClr>
          <a:schemeClr val="accent1"/>
        </a:buClr>
        <a:buFont typeface="Arial" panose="020B0604020202020204" pitchFamily="34" charset="0"/>
        <a:buChar char="•"/>
        <a:defRPr sz="1050" kern="1200">
          <a:solidFill>
            <a:schemeClr val="tx1"/>
          </a:solidFill>
          <a:latin typeface="Arial Black" panose="020B0A04020102020204" pitchFamily="34" charset="0"/>
          <a:ea typeface="+mn-ea"/>
          <a:cs typeface="+mn-cs"/>
        </a:defRPr>
      </a:lvl4pPr>
      <a:lvl5pPr marL="548640" indent="-137160" algn="l" defTabSz="685800" rtl="0" eaLnBrk="1" latinLnBrk="0" hangingPunct="1">
        <a:lnSpc>
          <a:spcPct val="100000"/>
        </a:lnSpc>
        <a:spcBef>
          <a:spcPts val="450"/>
        </a:spcBef>
        <a:buClr>
          <a:schemeClr val="tx2">
            <a:lumMod val="60000"/>
            <a:lumOff val="40000"/>
          </a:schemeClr>
        </a:buClr>
        <a:buFont typeface="Arial" panose="020B0604020202020204" pitchFamily="34" charset="0"/>
        <a:buChar char="–"/>
        <a:defRPr sz="900" kern="1200">
          <a:solidFill>
            <a:schemeClr val="tx1"/>
          </a:solidFill>
          <a:latin typeface="Arial Black" panose="020B0A04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7" orient="horz" pos="936">
          <p15:clr>
            <a:srgbClr val="F26B43"/>
          </p15:clr>
        </p15:guide>
        <p15:guide id="9" orient="horz" pos="3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9.xml"/><Relationship Id="rId5" Type="http://schemas.openxmlformats.org/officeDocument/2006/relationships/image" Target="../media/image75.jpeg"/><Relationship Id="rId4" Type="http://schemas.openxmlformats.org/officeDocument/2006/relationships/image" Target="../media/image74.png"/></Relationships>
</file>

<file path=ppt/slides/_rels/slide1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38.xml"/><Relationship Id="rId4" Type="http://schemas.openxmlformats.org/officeDocument/2006/relationships/hyperlink" Target="mailto:bquick@mrn.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79.jpeg"/></Relationships>
</file>

<file path=ppt/slides/_rels/slide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text, font, graphics, logo&#10;&#10;Description automatically generated">
            <a:extLst>
              <a:ext uri="{FF2B5EF4-FFF2-40B4-BE49-F238E27FC236}">
                <a16:creationId xmlns:a16="http://schemas.microsoft.com/office/drawing/2014/main" id="{1D025CA7-BAB1-D9E6-B593-1BC1BB470325}"/>
              </a:ext>
            </a:extLst>
          </p:cNvPr>
          <p:cNvPicPr>
            <a:picLocks noChangeAspect="1"/>
          </p:cNvPicPr>
          <p:nvPr/>
        </p:nvPicPr>
        <p:blipFill>
          <a:blip r:embed="rId2"/>
          <a:stretch>
            <a:fillRect/>
          </a:stretch>
        </p:blipFill>
        <p:spPr>
          <a:xfrm>
            <a:off x="5166592" y="341954"/>
            <a:ext cx="3993776" cy="1118257"/>
          </a:xfrm>
          <a:prstGeom prst="rect">
            <a:avLst/>
          </a:prstGeom>
        </p:spPr>
      </p:pic>
      <p:pic>
        <p:nvPicPr>
          <p:cNvPr id="13" name="Picture 12" descr="A picture containing vehicle, land vehicle, wheel, motorsport&#10;&#10;Description automatically generated">
            <a:extLst>
              <a:ext uri="{FF2B5EF4-FFF2-40B4-BE49-F238E27FC236}">
                <a16:creationId xmlns:a16="http://schemas.microsoft.com/office/drawing/2014/main" id="{742EAA57-E5C2-B36E-2A19-E67D51FCBADD}"/>
              </a:ext>
            </a:extLst>
          </p:cNvPr>
          <p:cNvPicPr>
            <a:picLocks noChangeAspect="1"/>
          </p:cNvPicPr>
          <p:nvPr/>
        </p:nvPicPr>
        <p:blipFill>
          <a:blip r:embed="rId3"/>
          <a:stretch>
            <a:fillRect/>
          </a:stretch>
        </p:blipFill>
        <p:spPr>
          <a:xfrm>
            <a:off x="3362257" y="1284194"/>
            <a:ext cx="5791486" cy="3859306"/>
          </a:xfrm>
          <a:prstGeom prst="rect">
            <a:avLst/>
          </a:prstGeom>
        </p:spPr>
      </p:pic>
      <p:pic>
        <p:nvPicPr>
          <p:cNvPr id="4" name="Picture 3" descr="A close up of a logo&#10;&#10;Description automatically generated">
            <a:extLst>
              <a:ext uri="{FF2B5EF4-FFF2-40B4-BE49-F238E27FC236}">
                <a16:creationId xmlns:a16="http://schemas.microsoft.com/office/drawing/2014/main" id="{3862C41B-ED4E-4787-9307-0FB500C9AFDA}"/>
              </a:ext>
            </a:extLst>
          </p:cNvPr>
          <p:cNvPicPr>
            <a:picLocks noChangeAspect="1"/>
          </p:cNvPicPr>
          <p:nvPr/>
        </p:nvPicPr>
        <p:blipFill rotWithShape="1">
          <a:blip r:embed="rId4">
            <a:extLst>
              <a:ext uri="{28A0092B-C50C-407E-A947-70E740481C1C}">
                <a14:useLocalDpi xmlns:a14="http://schemas.microsoft.com/office/drawing/2010/main" val="0"/>
              </a:ext>
            </a:extLst>
          </a:blip>
          <a:srcRect r="19617"/>
          <a:stretch/>
        </p:blipFill>
        <p:spPr>
          <a:xfrm>
            <a:off x="0" y="0"/>
            <a:ext cx="7337165" cy="5143500"/>
          </a:xfrm>
          <a:prstGeom prst="rect">
            <a:avLst/>
          </a:prstGeom>
        </p:spPr>
      </p:pic>
      <p:sp>
        <p:nvSpPr>
          <p:cNvPr id="7" name="Text Placeholder 5">
            <a:extLst>
              <a:ext uri="{FF2B5EF4-FFF2-40B4-BE49-F238E27FC236}">
                <a16:creationId xmlns:a16="http://schemas.microsoft.com/office/drawing/2014/main" id="{BB8DF2A0-3DB3-4EDD-B747-BBBD96632D4E}"/>
              </a:ext>
            </a:extLst>
          </p:cNvPr>
          <p:cNvSpPr txBox="1">
            <a:spLocks/>
          </p:cNvSpPr>
          <p:nvPr/>
        </p:nvSpPr>
        <p:spPr>
          <a:xfrm>
            <a:off x="1048250" y="2944685"/>
            <a:ext cx="2336739" cy="3000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rgbClr val="FFDD5C"/>
                </a:solidFill>
                <a:latin typeface="Stainless" panose="0200050304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DD5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DD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DD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DD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fontAlgn="auto">
              <a:spcBef>
                <a:spcPts val="750"/>
              </a:spcBef>
              <a:spcAft>
                <a:spcPts val="0"/>
              </a:spcAft>
            </a:pPr>
            <a:r>
              <a:rPr lang="en-US" sz="1500"/>
              <a:t>2023 Next Gen Fan Study</a:t>
            </a:r>
          </a:p>
        </p:txBody>
      </p:sp>
      <p:pic>
        <p:nvPicPr>
          <p:cNvPr id="9" name="Picture 8" descr="Logo&#10;&#10;Description automatically generated">
            <a:extLst>
              <a:ext uri="{FF2B5EF4-FFF2-40B4-BE49-F238E27FC236}">
                <a16:creationId xmlns:a16="http://schemas.microsoft.com/office/drawing/2014/main" id="{AA6ECFE0-D8A9-1B4E-B562-51ED59A15957}"/>
              </a:ext>
            </a:extLst>
          </p:cNvPr>
          <p:cNvPicPr>
            <a:picLocks noChangeAspect="1"/>
          </p:cNvPicPr>
          <p:nvPr/>
        </p:nvPicPr>
        <p:blipFill rotWithShape="1">
          <a:blip r:embed="rId5"/>
          <a:srcRect t="18543" b="16672"/>
          <a:stretch/>
        </p:blipFill>
        <p:spPr>
          <a:xfrm>
            <a:off x="215698" y="1460211"/>
            <a:ext cx="3840480" cy="1551709"/>
          </a:xfrm>
          <a:prstGeom prst="rect">
            <a:avLst/>
          </a:prstGeom>
        </p:spPr>
      </p:pic>
    </p:spTree>
    <p:extLst>
      <p:ext uri="{BB962C8B-B14F-4D97-AF65-F5344CB8AC3E}">
        <p14:creationId xmlns:p14="http://schemas.microsoft.com/office/powerpoint/2010/main" val="2362261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3862C41B-ED4E-4787-9307-0FB500C9AFDA}"/>
              </a:ext>
            </a:extLst>
          </p:cNvPr>
          <p:cNvPicPr>
            <a:picLocks noChangeAspect="1"/>
          </p:cNvPicPr>
          <p:nvPr/>
        </p:nvPicPr>
        <p:blipFill rotWithShape="1">
          <a:blip r:embed="rId2">
            <a:extLst>
              <a:ext uri="{28A0092B-C50C-407E-A947-70E740481C1C}">
                <a14:useLocalDpi xmlns:a14="http://schemas.microsoft.com/office/drawing/2010/main" val="0"/>
              </a:ext>
            </a:extLst>
          </a:blip>
          <a:srcRect r="19617"/>
          <a:stretch/>
        </p:blipFill>
        <p:spPr>
          <a:xfrm>
            <a:off x="0" y="0"/>
            <a:ext cx="7490012" cy="5143500"/>
          </a:xfrm>
          <a:prstGeom prst="rect">
            <a:avLst/>
          </a:prstGeom>
        </p:spPr>
      </p:pic>
      <p:sp>
        <p:nvSpPr>
          <p:cNvPr id="7" name="Text Placeholder 5">
            <a:extLst>
              <a:ext uri="{FF2B5EF4-FFF2-40B4-BE49-F238E27FC236}">
                <a16:creationId xmlns:a16="http://schemas.microsoft.com/office/drawing/2014/main" id="{BB8DF2A0-3DB3-4EDD-B747-BBBD96632D4E}"/>
              </a:ext>
            </a:extLst>
          </p:cNvPr>
          <p:cNvSpPr txBox="1">
            <a:spLocks/>
          </p:cNvSpPr>
          <p:nvPr/>
        </p:nvSpPr>
        <p:spPr>
          <a:xfrm>
            <a:off x="1048249" y="2944685"/>
            <a:ext cx="2336739" cy="3000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rgbClr val="FFDD5C"/>
                </a:solidFill>
                <a:latin typeface="Stainless" panose="0200050304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DD5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DD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DD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DD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fontAlgn="auto">
              <a:spcBef>
                <a:spcPts val="750"/>
              </a:spcBef>
              <a:spcAft>
                <a:spcPts val="0"/>
              </a:spcAft>
            </a:pPr>
            <a:r>
              <a:rPr lang="en-US" sz="1500"/>
              <a:t>2023 Next Gen Fan Study</a:t>
            </a:r>
          </a:p>
        </p:txBody>
      </p:sp>
      <p:pic>
        <p:nvPicPr>
          <p:cNvPr id="9" name="Picture 8" descr="Logo&#10;&#10;Description automatically generated">
            <a:extLst>
              <a:ext uri="{FF2B5EF4-FFF2-40B4-BE49-F238E27FC236}">
                <a16:creationId xmlns:a16="http://schemas.microsoft.com/office/drawing/2014/main" id="{AA6ECFE0-D8A9-1B4E-B562-51ED59A15957}"/>
              </a:ext>
            </a:extLst>
          </p:cNvPr>
          <p:cNvPicPr>
            <a:picLocks noChangeAspect="1"/>
          </p:cNvPicPr>
          <p:nvPr/>
        </p:nvPicPr>
        <p:blipFill rotWithShape="1">
          <a:blip r:embed="rId3"/>
          <a:srcRect t="18543" b="16672"/>
          <a:stretch/>
        </p:blipFill>
        <p:spPr>
          <a:xfrm>
            <a:off x="215698" y="1460211"/>
            <a:ext cx="3840480" cy="1551709"/>
          </a:xfrm>
          <a:prstGeom prst="rect">
            <a:avLst/>
          </a:prstGeom>
        </p:spPr>
      </p:pic>
      <p:sp>
        <p:nvSpPr>
          <p:cNvPr id="2" name="TextBox 1">
            <a:extLst>
              <a:ext uri="{FF2B5EF4-FFF2-40B4-BE49-F238E27FC236}">
                <a16:creationId xmlns:a16="http://schemas.microsoft.com/office/drawing/2014/main" id="{319BBD79-2CC4-DFDB-59EC-D3D426EFF528}"/>
              </a:ext>
            </a:extLst>
          </p:cNvPr>
          <p:cNvSpPr txBox="1"/>
          <p:nvPr/>
        </p:nvSpPr>
        <p:spPr>
          <a:xfrm>
            <a:off x="5528074" y="1549560"/>
            <a:ext cx="2357683" cy="385010"/>
          </a:xfrm>
          <a:prstGeom prst="rect">
            <a:avLst/>
          </a:prstGeom>
          <a:noFill/>
        </p:spPr>
        <p:txBody>
          <a:bodyPr wrap="square" lIns="0" tIns="0" rIns="0" bIns="0" rtlCol="0">
            <a:noAutofit/>
          </a:bodyPr>
          <a:lstStyle/>
          <a:p>
            <a:pPr algn="l"/>
            <a:r>
              <a:rPr lang="en-US">
                <a:solidFill>
                  <a:schemeClr val="tx2"/>
                </a:solidFill>
                <a:latin typeface="Georgia Pro Black" panose="020B0604020202020204" pitchFamily="18" charset="0"/>
              </a:rPr>
              <a:t>THANK YOU!</a:t>
            </a:r>
          </a:p>
        </p:txBody>
      </p:sp>
      <p:sp>
        <p:nvSpPr>
          <p:cNvPr id="3" name="TextBox 2">
            <a:extLst>
              <a:ext uri="{FF2B5EF4-FFF2-40B4-BE49-F238E27FC236}">
                <a16:creationId xmlns:a16="http://schemas.microsoft.com/office/drawing/2014/main" id="{4BE6580E-1098-52CC-7C42-25DF02F8E2C6}"/>
              </a:ext>
            </a:extLst>
          </p:cNvPr>
          <p:cNvSpPr txBox="1"/>
          <p:nvPr/>
        </p:nvSpPr>
        <p:spPr>
          <a:xfrm>
            <a:off x="5528074" y="2372939"/>
            <a:ext cx="2839758" cy="871784"/>
          </a:xfrm>
          <a:prstGeom prst="rect">
            <a:avLst/>
          </a:prstGeom>
          <a:noFill/>
        </p:spPr>
        <p:txBody>
          <a:bodyPr wrap="square" lIns="0" tIns="0" rIns="0" bIns="0" rtlCol="0">
            <a:noAutofit/>
          </a:bodyPr>
          <a:lstStyle/>
          <a:p>
            <a:pPr algn="l"/>
            <a:r>
              <a:rPr lang="en-US">
                <a:solidFill>
                  <a:schemeClr val="tx2"/>
                </a:solidFill>
                <a:latin typeface="Georgia Pro Black" panose="02040A02050405020203" pitchFamily="18" charset="0"/>
              </a:rPr>
              <a:t>Bob Quick</a:t>
            </a:r>
          </a:p>
          <a:p>
            <a:pPr algn="l"/>
            <a:r>
              <a:rPr lang="en-US">
                <a:solidFill>
                  <a:schemeClr val="accent1"/>
                </a:solidFill>
                <a:latin typeface="Georgia Pro Black" panose="02040A02050405020203" pitchFamily="18" charset="0"/>
                <a:hlinkClick r:id="rId4">
                  <a:extLst>
                    <a:ext uri="{A12FA001-AC4F-418D-AE19-62706E023703}">
                      <ahyp:hlinkClr xmlns:ahyp="http://schemas.microsoft.com/office/drawing/2018/hyperlinkcolor" val="tx"/>
                    </a:ext>
                  </a:extLst>
                </a:hlinkClick>
              </a:rPr>
              <a:t>bquick@mrn.com</a:t>
            </a:r>
            <a:endParaRPr lang="en-US">
              <a:solidFill>
                <a:schemeClr val="accent1"/>
              </a:solidFill>
              <a:latin typeface="Georgia Pro Black" panose="02040A02050405020203" pitchFamily="18" charset="0"/>
            </a:endParaRPr>
          </a:p>
          <a:p>
            <a:pPr algn="l"/>
            <a:r>
              <a:rPr lang="en-US">
                <a:solidFill>
                  <a:schemeClr val="tx1"/>
                </a:solidFill>
                <a:latin typeface="Georgia Pro Black" panose="02040A02050405020203" pitchFamily="18" charset="0"/>
              </a:rPr>
              <a:t>704-262-6713</a:t>
            </a:r>
          </a:p>
          <a:p>
            <a:pPr algn="l"/>
            <a:endParaRPr lang="en-US">
              <a:solidFill>
                <a:schemeClr val="tx2"/>
              </a:solidFill>
              <a:latin typeface="Georgia Pro Black" panose="02040A02050405020203" pitchFamily="18" charset="0"/>
            </a:endParaRPr>
          </a:p>
        </p:txBody>
      </p:sp>
    </p:spTree>
    <p:extLst>
      <p:ext uri="{BB962C8B-B14F-4D97-AF65-F5344CB8AC3E}">
        <p14:creationId xmlns:p14="http://schemas.microsoft.com/office/powerpoint/2010/main" val="980316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3862C41B-ED4E-4787-9307-0FB500C9AFDA}"/>
              </a:ext>
            </a:extLst>
          </p:cNvPr>
          <p:cNvPicPr>
            <a:picLocks noChangeAspect="1"/>
          </p:cNvPicPr>
          <p:nvPr/>
        </p:nvPicPr>
        <p:blipFill rotWithShape="1">
          <a:blip r:embed="rId2">
            <a:extLst>
              <a:ext uri="{28A0092B-C50C-407E-A947-70E740481C1C}">
                <a14:useLocalDpi xmlns:a14="http://schemas.microsoft.com/office/drawing/2010/main" val="0"/>
              </a:ext>
            </a:extLst>
          </a:blip>
          <a:srcRect r="19617"/>
          <a:stretch/>
        </p:blipFill>
        <p:spPr>
          <a:xfrm>
            <a:off x="0" y="0"/>
            <a:ext cx="7490012" cy="5143500"/>
          </a:xfrm>
          <a:prstGeom prst="rect">
            <a:avLst/>
          </a:prstGeom>
        </p:spPr>
      </p:pic>
      <p:sp>
        <p:nvSpPr>
          <p:cNvPr id="7" name="Text Placeholder 5">
            <a:extLst>
              <a:ext uri="{FF2B5EF4-FFF2-40B4-BE49-F238E27FC236}">
                <a16:creationId xmlns:a16="http://schemas.microsoft.com/office/drawing/2014/main" id="{BB8DF2A0-3DB3-4EDD-B747-BBBD96632D4E}"/>
              </a:ext>
            </a:extLst>
          </p:cNvPr>
          <p:cNvSpPr txBox="1">
            <a:spLocks/>
          </p:cNvSpPr>
          <p:nvPr/>
        </p:nvSpPr>
        <p:spPr>
          <a:xfrm>
            <a:off x="1048249" y="2944685"/>
            <a:ext cx="2336739" cy="3000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rgbClr val="FFDD5C"/>
                </a:solidFill>
                <a:latin typeface="Stainless" panose="0200050304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DD5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DD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DD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DD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fontAlgn="auto">
              <a:spcBef>
                <a:spcPts val="750"/>
              </a:spcBef>
              <a:spcAft>
                <a:spcPts val="0"/>
              </a:spcAft>
            </a:pPr>
            <a:r>
              <a:rPr lang="en-US" sz="1500"/>
              <a:t>2023 Next Gen Fan Study</a:t>
            </a:r>
          </a:p>
        </p:txBody>
      </p:sp>
      <p:pic>
        <p:nvPicPr>
          <p:cNvPr id="9" name="Picture 8" descr="Logo&#10;&#10;Description automatically generated">
            <a:extLst>
              <a:ext uri="{FF2B5EF4-FFF2-40B4-BE49-F238E27FC236}">
                <a16:creationId xmlns:a16="http://schemas.microsoft.com/office/drawing/2014/main" id="{AA6ECFE0-D8A9-1B4E-B562-51ED59A15957}"/>
              </a:ext>
            </a:extLst>
          </p:cNvPr>
          <p:cNvPicPr>
            <a:picLocks noChangeAspect="1"/>
          </p:cNvPicPr>
          <p:nvPr/>
        </p:nvPicPr>
        <p:blipFill rotWithShape="1">
          <a:blip r:embed="rId3"/>
          <a:srcRect t="18543" b="16672"/>
          <a:stretch/>
        </p:blipFill>
        <p:spPr>
          <a:xfrm>
            <a:off x="215698" y="1460211"/>
            <a:ext cx="3840480" cy="1551709"/>
          </a:xfrm>
          <a:prstGeom prst="rect">
            <a:avLst/>
          </a:prstGeom>
        </p:spPr>
      </p:pic>
      <p:sp>
        <p:nvSpPr>
          <p:cNvPr id="2" name="TextBox 1">
            <a:extLst>
              <a:ext uri="{FF2B5EF4-FFF2-40B4-BE49-F238E27FC236}">
                <a16:creationId xmlns:a16="http://schemas.microsoft.com/office/drawing/2014/main" id="{319BBD79-2CC4-DFDB-59EC-D3D426EFF528}"/>
              </a:ext>
            </a:extLst>
          </p:cNvPr>
          <p:cNvSpPr txBox="1"/>
          <p:nvPr/>
        </p:nvSpPr>
        <p:spPr>
          <a:xfrm>
            <a:off x="5589529" y="316259"/>
            <a:ext cx="1295366" cy="385010"/>
          </a:xfrm>
          <a:prstGeom prst="rect">
            <a:avLst/>
          </a:prstGeom>
          <a:noFill/>
        </p:spPr>
        <p:txBody>
          <a:bodyPr wrap="square" lIns="0" tIns="0" rIns="0" bIns="0" rtlCol="0">
            <a:noAutofit/>
          </a:bodyPr>
          <a:lstStyle/>
          <a:p>
            <a:pPr algn="l"/>
            <a:r>
              <a:rPr lang="en-US">
                <a:solidFill>
                  <a:schemeClr val="tx2"/>
                </a:solidFill>
                <a:latin typeface="Georgia Pro Black" panose="020B0604020202020204" pitchFamily="18" charset="0"/>
              </a:rPr>
              <a:t>Agenda</a:t>
            </a:r>
          </a:p>
        </p:txBody>
      </p:sp>
      <p:sp>
        <p:nvSpPr>
          <p:cNvPr id="3" name="TextBox 2">
            <a:extLst>
              <a:ext uri="{FF2B5EF4-FFF2-40B4-BE49-F238E27FC236}">
                <a16:creationId xmlns:a16="http://schemas.microsoft.com/office/drawing/2014/main" id="{4BE6580E-1098-52CC-7C42-25DF02F8E2C6}"/>
              </a:ext>
            </a:extLst>
          </p:cNvPr>
          <p:cNvSpPr txBox="1"/>
          <p:nvPr/>
        </p:nvSpPr>
        <p:spPr>
          <a:xfrm>
            <a:off x="5759014" y="1017528"/>
            <a:ext cx="3137612" cy="3751730"/>
          </a:xfrm>
          <a:prstGeom prst="rect">
            <a:avLst/>
          </a:prstGeom>
          <a:noFill/>
        </p:spPr>
        <p:txBody>
          <a:bodyPr wrap="square" lIns="0" tIns="0" rIns="0" bIns="0" rtlCol="0">
            <a:noAutofit/>
          </a:bodyPr>
          <a:lstStyle/>
          <a:p>
            <a:pPr algn="l"/>
            <a:r>
              <a:rPr lang="en-US">
                <a:solidFill>
                  <a:schemeClr val="tx2"/>
                </a:solidFill>
                <a:latin typeface="Georgia Pro Black" panose="02040A02050405020203" pitchFamily="18" charset="0"/>
              </a:rPr>
              <a:t>1. Why this study</a:t>
            </a:r>
          </a:p>
          <a:p>
            <a:pPr algn="l"/>
            <a:endParaRPr lang="en-US">
              <a:solidFill>
                <a:schemeClr val="tx2"/>
              </a:solidFill>
              <a:latin typeface="Georgia Pro Black" panose="02040A02050405020203" pitchFamily="18" charset="0"/>
            </a:endParaRPr>
          </a:p>
          <a:p>
            <a:pPr algn="l"/>
            <a:r>
              <a:rPr lang="en-US">
                <a:solidFill>
                  <a:schemeClr val="tx2"/>
                </a:solidFill>
                <a:latin typeface="Georgia Pro Black" panose="02040A02050405020203" pitchFamily="18" charset="0"/>
              </a:rPr>
              <a:t>2. Appeal of NASCAR</a:t>
            </a:r>
          </a:p>
          <a:p>
            <a:pPr algn="l"/>
            <a:endParaRPr lang="en-US">
              <a:solidFill>
                <a:schemeClr val="tx2"/>
              </a:solidFill>
              <a:latin typeface="Georgia Pro Black" panose="02040A02050405020203" pitchFamily="18" charset="0"/>
            </a:endParaRPr>
          </a:p>
          <a:p>
            <a:pPr algn="l"/>
            <a:r>
              <a:rPr lang="en-US">
                <a:solidFill>
                  <a:schemeClr val="tx2"/>
                </a:solidFill>
                <a:latin typeface="Georgia Pro Black" panose="02040A02050405020203" pitchFamily="18" charset="0"/>
              </a:rPr>
              <a:t>3. NASCAR Fan Demographics</a:t>
            </a:r>
          </a:p>
          <a:p>
            <a:pPr algn="l"/>
            <a:endParaRPr lang="en-US">
              <a:solidFill>
                <a:schemeClr val="tx2"/>
              </a:solidFill>
              <a:latin typeface="Georgia Pro Black" panose="02040A02050405020203" pitchFamily="18" charset="0"/>
            </a:endParaRPr>
          </a:p>
          <a:p>
            <a:pPr algn="l"/>
            <a:r>
              <a:rPr lang="en-US">
                <a:solidFill>
                  <a:schemeClr val="tx2"/>
                </a:solidFill>
                <a:latin typeface="Georgia Pro Black" panose="02040A02050405020203" pitchFamily="18" charset="0"/>
              </a:rPr>
              <a:t>4. NASCAR Fan Consumer Behavior</a:t>
            </a:r>
          </a:p>
          <a:p>
            <a:pPr algn="l"/>
            <a:endParaRPr lang="en-US">
              <a:solidFill>
                <a:schemeClr val="tx2"/>
              </a:solidFill>
              <a:latin typeface="Georgia Pro Black" panose="02040A02050405020203" pitchFamily="18" charset="0"/>
            </a:endParaRPr>
          </a:p>
          <a:p>
            <a:pPr algn="l"/>
            <a:r>
              <a:rPr lang="en-US">
                <a:solidFill>
                  <a:schemeClr val="tx2"/>
                </a:solidFill>
                <a:latin typeface="Georgia Pro Black" panose="02040A02050405020203" pitchFamily="18" charset="0"/>
              </a:rPr>
              <a:t>5. Takeaways</a:t>
            </a:r>
          </a:p>
        </p:txBody>
      </p:sp>
    </p:spTree>
    <p:extLst>
      <p:ext uri="{BB962C8B-B14F-4D97-AF65-F5344CB8AC3E}">
        <p14:creationId xmlns:p14="http://schemas.microsoft.com/office/powerpoint/2010/main" val="287807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D1EC58-FFFB-4BC3-AAF2-C181F24F7A14}"/>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99191" y="302765"/>
            <a:ext cx="2648115" cy="792963"/>
          </a:xfrm>
          <a:prstGeom prst="rect">
            <a:avLst/>
          </a:prstGeom>
        </p:spPr>
      </p:pic>
      <p:sp>
        <p:nvSpPr>
          <p:cNvPr id="5" name="TextBox 4">
            <a:extLst>
              <a:ext uri="{FF2B5EF4-FFF2-40B4-BE49-F238E27FC236}">
                <a16:creationId xmlns:a16="http://schemas.microsoft.com/office/drawing/2014/main" id="{44B8C0BF-14D0-753B-48DD-43DBE8105589}"/>
              </a:ext>
            </a:extLst>
          </p:cNvPr>
          <p:cNvSpPr txBox="1"/>
          <p:nvPr/>
        </p:nvSpPr>
        <p:spPr>
          <a:xfrm>
            <a:off x="334011" y="1413651"/>
            <a:ext cx="2578474" cy="342900"/>
          </a:xfrm>
          <a:prstGeom prst="rect">
            <a:avLst/>
          </a:prstGeom>
          <a:noFill/>
        </p:spPr>
        <p:txBody>
          <a:bodyPr wrap="square" lIns="0" tIns="0" rIns="0" bIns="0" rtlCol="0">
            <a:noAutofit/>
          </a:bodyPr>
          <a:lstStyle/>
          <a:p>
            <a:pPr algn="l"/>
            <a:r>
              <a:rPr lang="en-US">
                <a:solidFill>
                  <a:schemeClr val="tx2"/>
                </a:solidFill>
                <a:latin typeface="Georgia Pro Black" panose="02040A02050405020203" pitchFamily="18" charset="0"/>
              </a:rPr>
              <a:t>1. Why this study</a:t>
            </a:r>
          </a:p>
        </p:txBody>
      </p:sp>
      <p:sp>
        <p:nvSpPr>
          <p:cNvPr id="7" name="TextBox 6">
            <a:extLst>
              <a:ext uri="{FF2B5EF4-FFF2-40B4-BE49-F238E27FC236}">
                <a16:creationId xmlns:a16="http://schemas.microsoft.com/office/drawing/2014/main" id="{73E8965B-B996-C0F1-1D0A-52BA0B924EF9}"/>
              </a:ext>
            </a:extLst>
          </p:cNvPr>
          <p:cNvSpPr txBox="1"/>
          <p:nvPr/>
        </p:nvSpPr>
        <p:spPr>
          <a:xfrm>
            <a:off x="4101354" y="457200"/>
            <a:ext cx="4484594" cy="4047565"/>
          </a:xfrm>
          <a:prstGeom prst="rect">
            <a:avLst/>
          </a:prstGeom>
          <a:noFill/>
        </p:spPr>
        <p:txBody>
          <a:bodyPr wrap="square" lIns="0" tIns="0" rIns="0" bIns="0" rtlCol="0">
            <a:noAutofit/>
          </a:bodyPr>
          <a:lstStyle/>
          <a:p>
            <a:pPr marL="285750" indent="-285750" algn="l">
              <a:buFont typeface="Arial" panose="020B0604020202020204" pitchFamily="34" charset="0"/>
              <a:buChar char="•"/>
            </a:pPr>
            <a:r>
              <a:rPr lang="en-US" sz="1600">
                <a:solidFill>
                  <a:schemeClr val="tx2"/>
                </a:solidFill>
                <a:latin typeface="Georgia Pro Black" panose="02040A02050405020203" pitchFamily="18" charset="0"/>
              </a:rPr>
              <a:t>To supplement Nielsen/Scarborough</a:t>
            </a:r>
          </a:p>
          <a:p>
            <a:pPr marL="285750" indent="-285750" algn="l">
              <a:buFont typeface="Arial" panose="020B0604020202020204" pitchFamily="34" charset="0"/>
              <a:buChar char="•"/>
            </a:pPr>
            <a:endParaRPr lang="en-US" sz="1600">
              <a:solidFill>
                <a:schemeClr val="tx2"/>
              </a:solidFill>
              <a:latin typeface="Georgia Pro Black" panose="02040A02050405020203" pitchFamily="18" charset="0"/>
            </a:endParaRPr>
          </a:p>
          <a:p>
            <a:pPr marL="285750" indent="-285750" algn="l">
              <a:buFont typeface="Arial" panose="020B0604020202020204" pitchFamily="34" charset="0"/>
              <a:buChar char="•"/>
            </a:pPr>
            <a:r>
              <a:rPr lang="en-US" sz="1600">
                <a:solidFill>
                  <a:schemeClr val="tx2"/>
                </a:solidFill>
                <a:latin typeface="Georgia Pro Black" panose="02040A02050405020203" pitchFamily="18" charset="0"/>
              </a:rPr>
              <a:t>To look at the “fly over” markets, the other 120 DMAs not surveyed by Scarborough</a:t>
            </a:r>
          </a:p>
          <a:p>
            <a:pPr marL="285750" indent="-285750" algn="l">
              <a:buFont typeface="Arial" panose="020B0604020202020204" pitchFamily="34" charset="0"/>
              <a:buChar char="•"/>
            </a:pPr>
            <a:endParaRPr lang="en-US" sz="1600">
              <a:solidFill>
                <a:schemeClr val="tx2"/>
              </a:solidFill>
              <a:latin typeface="Georgia Pro Black" panose="02040A02050405020203" pitchFamily="18" charset="0"/>
            </a:endParaRPr>
          </a:p>
          <a:p>
            <a:pPr marL="285750" indent="-285750" algn="l">
              <a:buFont typeface="Arial" panose="020B0604020202020204" pitchFamily="34" charset="0"/>
              <a:buChar char="•"/>
            </a:pPr>
            <a:r>
              <a:rPr lang="en-US" sz="1600">
                <a:solidFill>
                  <a:schemeClr val="tx2"/>
                </a:solidFill>
                <a:latin typeface="Georgia Pro Black" panose="02040A02050405020203" pitchFamily="18" charset="0"/>
              </a:rPr>
              <a:t>To prospect markets (and similar markets) where we need partners</a:t>
            </a:r>
          </a:p>
          <a:p>
            <a:pPr marL="541338" lvl="1" indent="-285750">
              <a:buFont typeface="Arial" panose="020B0604020202020204" pitchFamily="34" charset="0"/>
              <a:buChar char="•"/>
            </a:pPr>
            <a:r>
              <a:rPr lang="en-US" sz="1600">
                <a:solidFill>
                  <a:schemeClr val="tx2"/>
                </a:solidFill>
                <a:latin typeface="Georgia Pro Black" panose="02040A02050405020203" pitchFamily="18" charset="0"/>
              </a:rPr>
              <a:t>Ashtabula, OH</a:t>
            </a:r>
          </a:p>
          <a:p>
            <a:pPr marL="541338" lvl="1" indent="-285750">
              <a:buFont typeface="Arial" panose="020B0604020202020204" pitchFamily="34" charset="0"/>
              <a:buChar char="•"/>
            </a:pPr>
            <a:r>
              <a:rPr lang="en-US" sz="1600">
                <a:solidFill>
                  <a:schemeClr val="tx2"/>
                </a:solidFill>
                <a:latin typeface="Georgia Pro Black" panose="02040A02050405020203" pitchFamily="18" charset="0"/>
              </a:rPr>
              <a:t>Bowling Green, KY</a:t>
            </a:r>
          </a:p>
          <a:p>
            <a:pPr marL="541338" lvl="1" indent="-285750">
              <a:buFont typeface="Arial" panose="020B0604020202020204" pitchFamily="34" charset="0"/>
              <a:buChar char="•"/>
            </a:pPr>
            <a:r>
              <a:rPr lang="en-US" sz="1600">
                <a:solidFill>
                  <a:schemeClr val="tx2"/>
                </a:solidFill>
                <a:latin typeface="Georgia Pro Black" panose="02040A02050405020203" pitchFamily="18" charset="0"/>
              </a:rPr>
              <a:t>Durant, OK</a:t>
            </a:r>
          </a:p>
          <a:p>
            <a:pPr marL="541338" lvl="1" indent="-285750">
              <a:buFont typeface="Arial" panose="020B0604020202020204" pitchFamily="34" charset="0"/>
              <a:buChar char="•"/>
            </a:pPr>
            <a:r>
              <a:rPr lang="en-US" sz="1600">
                <a:solidFill>
                  <a:schemeClr val="tx2"/>
                </a:solidFill>
                <a:latin typeface="Georgia Pro Black" panose="02040A02050405020203" pitchFamily="18" charset="0"/>
              </a:rPr>
              <a:t>Victoria, TX</a:t>
            </a:r>
          </a:p>
          <a:p>
            <a:pPr marL="541338" lvl="1" indent="-285750">
              <a:buFont typeface="Arial" panose="020B0604020202020204" pitchFamily="34" charset="0"/>
              <a:buChar char="•"/>
            </a:pPr>
            <a:r>
              <a:rPr lang="en-US" sz="1600">
                <a:solidFill>
                  <a:schemeClr val="tx2"/>
                </a:solidFill>
                <a:latin typeface="Georgia Pro Black" panose="02040A02050405020203" pitchFamily="18" charset="0"/>
              </a:rPr>
              <a:t>Vincennes, IN/IL</a:t>
            </a:r>
          </a:p>
          <a:p>
            <a:pPr marL="285750" indent="-285750">
              <a:buFont typeface="Arial" panose="020B0604020202020204" pitchFamily="34" charset="0"/>
              <a:buChar char="•"/>
            </a:pPr>
            <a:endParaRPr lang="en-US" sz="1600">
              <a:solidFill>
                <a:schemeClr val="tx2"/>
              </a:solidFill>
              <a:latin typeface="Georgia Pro Black" panose="02040A02050405020203" pitchFamily="18" charset="0"/>
            </a:endParaRPr>
          </a:p>
          <a:p>
            <a:pPr marL="285750" indent="-285750">
              <a:buFont typeface="Arial" panose="020B0604020202020204" pitchFamily="34" charset="0"/>
              <a:buChar char="•"/>
            </a:pPr>
            <a:r>
              <a:rPr lang="en-US" sz="1600">
                <a:solidFill>
                  <a:schemeClr val="tx2"/>
                </a:solidFill>
                <a:latin typeface="Georgia Pro Black" panose="02040A02050405020203" pitchFamily="18" charset="0"/>
              </a:rPr>
              <a:t>To put real data into current Motor Racing Network partner’s hands</a:t>
            </a:r>
          </a:p>
          <a:p>
            <a:pPr marL="541338" lvl="1" indent="-285750">
              <a:buFont typeface="Arial" panose="020B0604020202020204" pitchFamily="34" charset="0"/>
              <a:buChar char="•"/>
            </a:pPr>
            <a:endParaRPr lang="en-US" sz="1600">
              <a:solidFill>
                <a:schemeClr val="tx2"/>
              </a:solidFill>
              <a:latin typeface="Georgia Pro Black" panose="02040A02050405020203" pitchFamily="18" charset="0"/>
            </a:endParaRPr>
          </a:p>
          <a:p>
            <a:pPr marL="285750" indent="-285750" algn="l">
              <a:buFont typeface="Arial" panose="020B0604020202020204" pitchFamily="34" charset="0"/>
              <a:buChar char="•"/>
            </a:pPr>
            <a:endParaRPr lang="en-US" sz="1600">
              <a:solidFill>
                <a:schemeClr val="tx2"/>
              </a:solidFill>
              <a:latin typeface="Georgia Pro Black" panose="02040A02050405020203" pitchFamily="18" charset="0"/>
            </a:endParaRPr>
          </a:p>
        </p:txBody>
      </p:sp>
      <p:sp>
        <p:nvSpPr>
          <p:cNvPr id="8" name="TextBox 7">
            <a:extLst>
              <a:ext uri="{FF2B5EF4-FFF2-40B4-BE49-F238E27FC236}">
                <a16:creationId xmlns:a16="http://schemas.microsoft.com/office/drawing/2014/main" id="{9C4AE00E-0D07-BF00-F63B-FDAA47A94534}"/>
              </a:ext>
            </a:extLst>
          </p:cNvPr>
          <p:cNvSpPr txBox="1"/>
          <p:nvPr/>
        </p:nvSpPr>
        <p:spPr>
          <a:xfrm>
            <a:off x="6521824" y="4995582"/>
            <a:ext cx="3079376" cy="147918"/>
          </a:xfrm>
          <a:prstGeom prst="rect">
            <a:avLst/>
          </a:prstGeom>
          <a:noFill/>
        </p:spPr>
        <p:txBody>
          <a:bodyPr wrap="square" lIns="0" tIns="0" rIns="0" bIns="0" rtlCol="0">
            <a:noAutofit/>
          </a:bodyPr>
          <a:lstStyle/>
          <a:p>
            <a:pPr algn="l"/>
            <a:r>
              <a:rPr lang="en-US" sz="800" i="1">
                <a:solidFill>
                  <a:schemeClr val="bg1">
                    <a:lumMod val="75000"/>
                  </a:schemeClr>
                </a:solidFill>
              </a:rPr>
              <a:t>MRN Consumer Behavior Study, Spring 2023 – </a:t>
            </a:r>
            <a:r>
              <a:rPr lang="en-US" sz="800" i="1" err="1">
                <a:solidFill>
                  <a:schemeClr val="bg1">
                    <a:lumMod val="75000"/>
                  </a:schemeClr>
                </a:solidFill>
              </a:rPr>
              <a:t>FMR</a:t>
            </a:r>
            <a:r>
              <a:rPr lang="en-US" sz="800" i="1">
                <a:solidFill>
                  <a:schemeClr val="bg1">
                    <a:lumMod val="75000"/>
                  </a:schemeClr>
                </a:solidFill>
              </a:rPr>
              <a:t> Associates</a:t>
            </a:r>
          </a:p>
        </p:txBody>
      </p:sp>
      <p:pic>
        <p:nvPicPr>
          <p:cNvPr id="15" name="Picture 14" descr="A group of race cars on a dirt track&#10;&#10;Description automatically generated with medium confidence">
            <a:extLst>
              <a:ext uri="{FF2B5EF4-FFF2-40B4-BE49-F238E27FC236}">
                <a16:creationId xmlns:a16="http://schemas.microsoft.com/office/drawing/2014/main" id="{56018864-8A63-D63F-7A40-2434F4DA4BDA}"/>
              </a:ext>
            </a:extLst>
          </p:cNvPr>
          <p:cNvPicPr>
            <a:picLocks noChangeAspect="1"/>
          </p:cNvPicPr>
          <p:nvPr/>
        </p:nvPicPr>
        <p:blipFill>
          <a:blip r:embed="rId4"/>
          <a:stretch>
            <a:fillRect/>
          </a:stretch>
        </p:blipFill>
        <p:spPr>
          <a:xfrm>
            <a:off x="111295" y="2979645"/>
            <a:ext cx="3023906" cy="2015937"/>
          </a:xfrm>
          <a:prstGeom prst="rect">
            <a:avLst/>
          </a:prstGeom>
        </p:spPr>
      </p:pic>
    </p:spTree>
    <p:extLst>
      <p:ext uri="{BB962C8B-B14F-4D97-AF65-F5344CB8AC3E}">
        <p14:creationId xmlns:p14="http://schemas.microsoft.com/office/powerpoint/2010/main" val="127527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D1EC58-FFFB-4BC3-AAF2-C181F24F7A14}"/>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24212" y="214535"/>
            <a:ext cx="2648115" cy="792963"/>
          </a:xfrm>
          <a:prstGeom prst="rect">
            <a:avLst/>
          </a:prstGeom>
        </p:spPr>
      </p:pic>
      <p:grpSp>
        <p:nvGrpSpPr>
          <p:cNvPr id="13" name="Group 12"/>
          <p:cNvGrpSpPr/>
          <p:nvPr/>
        </p:nvGrpSpPr>
        <p:grpSpPr>
          <a:xfrm>
            <a:off x="74125" y="2773721"/>
            <a:ext cx="2748291" cy="2155244"/>
            <a:chOff x="74126" y="1933280"/>
            <a:chExt cx="2748291" cy="2155244"/>
          </a:xfrm>
        </p:grpSpPr>
        <p:sp>
          <p:nvSpPr>
            <p:cNvPr id="11" name="Rectangle 10"/>
            <p:cNvSpPr/>
            <p:nvPr/>
          </p:nvSpPr>
          <p:spPr>
            <a:xfrm>
              <a:off x="74126" y="1933280"/>
              <a:ext cx="2748291" cy="21552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05656" y="1933280"/>
              <a:ext cx="2559263" cy="2116878"/>
              <a:chOff x="105656" y="1919828"/>
              <a:chExt cx="2559263" cy="2116878"/>
            </a:xfrm>
          </p:grpSpPr>
          <p:sp>
            <p:nvSpPr>
              <p:cNvPr id="3" name="TextBox 2"/>
              <p:cNvSpPr txBox="1"/>
              <p:nvPr/>
            </p:nvSpPr>
            <p:spPr>
              <a:xfrm>
                <a:off x="105656" y="1919828"/>
                <a:ext cx="2551675" cy="709063"/>
              </a:xfrm>
              <a:prstGeom prst="rect">
                <a:avLst/>
              </a:prstGeom>
              <a:noFill/>
            </p:spPr>
            <p:txBody>
              <a:bodyPr wrap="square" lIns="0" tIns="0" rIns="0" bIns="0" rtlCol="0">
                <a:noAutofit/>
              </a:bodyPr>
              <a:lstStyle/>
              <a:p>
                <a:pPr algn="ctr"/>
                <a:r>
                  <a:rPr lang="en-US" sz="6000">
                    <a:solidFill>
                      <a:schemeClr val="bg1"/>
                    </a:solidFill>
                    <a:latin typeface="Arial Black" panose="020B0A04020102020204" pitchFamily="34" charset="0"/>
                  </a:rPr>
                  <a:t>92%</a:t>
                </a:r>
                <a:r>
                  <a:rPr lang="en-US">
                    <a:solidFill>
                      <a:schemeClr val="bg1"/>
                    </a:solidFill>
                    <a:latin typeface="Arial Black" panose="020B0A04020102020204" pitchFamily="34" charset="0"/>
                  </a:rPr>
                  <a:t> of</a:t>
                </a:r>
                <a:endParaRPr lang="en-US" sz="6600">
                  <a:solidFill>
                    <a:schemeClr val="bg1"/>
                  </a:solidFill>
                  <a:latin typeface="Arial Black" panose="020B0A04020102020204" pitchFamily="34" charset="0"/>
                </a:endParaRPr>
              </a:p>
              <a:p>
                <a:pPr algn="ctr"/>
                <a:r>
                  <a:rPr lang="en-US" i="1">
                    <a:solidFill>
                      <a:schemeClr val="bg1"/>
                    </a:solidFill>
                    <a:latin typeface="Arial Black" panose="020B0A04020102020204" pitchFamily="34" charset="0"/>
                  </a:rPr>
                  <a:t>Motorsports fans are fans of</a:t>
                </a:r>
              </a:p>
            </p:txBody>
          </p:sp>
          <p:pic>
            <p:nvPicPr>
              <p:cNvPr id="10" name="Picture 9"/>
              <p:cNvPicPr>
                <a:picLocks noChangeAspect="1"/>
              </p:cNvPicPr>
              <p:nvPr/>
            </p:nvPicPr>
            <p:blipFill>
              <a:blip r:embed="rId4"/>
              <a:stretch>
                <a:fillRect/>
              </a:stretch>
            </p:blipFill>
            <p:spPr>
              <a:xfrm>
                <a:off x="105656" y="3488066"/>
                <a:ext cx="2559263" cy="548640"/>
              </a:xfrm>
              <a:prstGeom prst="rect">
                <a:avLst/>
              </a:prstGeom>
            </p:spPr>
          </p:pic>
        </p:grpSp>
      </p:grpSp>
      <p:sp>
        <p:nvSpPr>
          <p:cNvPr id="2" name="TextBox 1">
            <a:extLst>
              <a:ext uri="{FF2B5EF4-FFF2-40B4-BE49-F238E27FC236}">
                <a16:creationId xmlns:a16="http://schemas.microsoft.com/office/drawing/2014/main" id="{5266DB0C-BB68-1742-781C-F222A186E2DC}"/>
              </a:ext>
            </a:extLst>
          </p:cNvPr>
          <p:cNvSpPr txBox="1"/>
          <p:nvPr/>
        </p:nvSpPr>
        <p:spPr>
          <a:xfrm>
            <a:off x="3334871" y="214535"/>
            <a:ext cx="5325035" cy="484712"/>
          </a:xfrm>
          <a:prstGeom prst="rect">
            <a:avLst/>
          </a:prstGeom>
          <a:noFill/>
        </p:spPr>
        <p:txBody>
          <a:bodyPr wrap="square" lIns="0" tIns="0" rIns="0" bIns="0" rtlCol="0">
            <a:noAutofit/>
          </a:bodyPr>
          <a:lstStyle/>
          <a:p>
            <a:pPr algn="l"/>
            <a:endParaRPr lang="en-US" sz="1600" err="1">
              <a:solidFill>
                <a:schemeClr val="tx2"/>
              </a:solidFill>
            </a:endParaRPr>
          </a:p>
        </p:txBody>
      </p:sp>
      <p:sp>
        <p:nvSpPr>
          <p:cNvPr id="5" name="TextBox 4">
            <a:extLst>
              <a:ext uri="{FF2B5EF4-FFF2-40B4-BE49-F238E27FC236}">
                <a16:creationId xmlns:a16="http://schemas.microsoft.com/office/drawing/2014/main" id="{A440AF5D-EE4D-F76B-629A-4926E0F92ADC}"/>
              </a:ext>
            </a:extLst>
          </p:cNvPr>
          <p:cNvSpPr txBox="1"/>
          <p:nvPr/>
        </p:nvSpPr>
        <p:spPr>
          <a:xfrm>
            <a:off x="6521824" y="4995582"/>
            <a:ext cx="3079376" cy="147918"/>
          </a:xfrm>
          <a:prstGeom prst="rect">
            <a:avLst/>
          </a:prstGeom>
          <a:noFill/>
        </p:spPr>
        <p:txBody>
          <a:bodyPr wrap="square" lIns="0" tIns="0" rIns="0" bIns="0" rtlCol="0">
            <a:noAutofit/>
          </a:bodyPr>
          <a:lstStyle/>
          <a:p>
            <a:pPr algn="l"/>
            <a:r>
              <a:rPr lang="en-US" sz="800" i="1">
                <a:solidFill>
                  <a:schemeClr val="bg1">
                    <a:lumMod val="75000"/>
                  </a:schemeClr>
                </a:solidFill>
              </a:rPr>
              <a:t>MRN Consumer Behavior Study, Spring 2023 – </a:t>
            </a:r>
            <a:r>
              <a:rPr lang="en-US" sz="800" i="1" err="1">
                <a:solidFill>
                  <a:schemeClr val="bg1">
                    <a:lumMod val="75000"/>
                  </a:schemeClr>
                </a:solidFill>
              </a:rPr>
              <a:t>FMR</a:t>
            </a:r>
            <a:r>
              <a:rPr lang="en-US" sz="800" i="1">
                <a:solidFill>
                  <a:schemeClr val="bg1">
                    <a:lumMod val="75000"/>
                  </a:schemeClr>
                </a:solidFill>
              </a:rPr>
              <a:t> Associates</a:t>
            </a:r>
          </a:p>
        </p:txBody>
      </p:sp>
      <p:sp>
        <p:nvSpPr>
          <p:cNvPr id="7" name="TextBox 6">
            <a:extLst>
              <a:ext uri="{FF2B5EF4-FFF2-40B4-BE49-F238E27FC236}">
                <a16:creationId xmlns:a16="http://schemas.microsoft.com/office/drawing/2014/main" id="{36A91623-D1D4-94D2-E7A2-BB5F0975AF2B}"/>
              </a:ext>
            </a:extLst>
          </p:cNvPr>
          <p:cNvSpPr txBox="1"/>
          <p:nvPr/>
        </p:nvSpPr>
        <p:spPr>
          <a:xfrm>
            <a:off x="0" y="1290444"/>
            <a:ext cx="4871196" cy="400110"/>
          </a:xfrm>
          <a:prstGeom prst="rect">
            <a:avLst/>
          </a:prstGeom>
          <a:noFill/>
        </p:spPr>
        <p:txBody>
          <a:bodyPr wrap="square">
            <a:spAutoFit/>
          </a:bodyPr>
          <a:lstStyle/>
          <a:p>
            <a:pPr algn="l"/>
            <a:r>
              <a:rPr lang="en-US">
                <a:solidFill>
                  <a:schemeClr val="tx2"/>
                </a:solidFill>
                <a:latin typeface="Georgia Pro Black" panose="02040A02050405020203" pitchFamily="18" charset="0"/>
              </a:rPr>
              <a:t>2. Appeal of NASCAR</a:t>
            </a:r>
          </a:p>
        </p:txBody>
      </p:sp>
      <p:graphicFrame>
        <p:nvGraphicFramePr>
          <p:cNvPr id="9" name="Table 8">
            <a:extLst>
              <a:ext uri="{FF2B5EF4-FFF2-40B4-BE49-F238E27FC236}">
                <a16:creationId xmlns:a16="http://schemas.microsoft.com/office/drawing/2014/main" id="{4BEC6EEE-739E-C75D-E093-28071191C2E8}"/>
              </a:ext>
            </a:extLst>
          </p:cNvPr>
          <p:cNvGraphicFramePr>
            <a:graphicFrameLocks noGrp="1"/>
          </p:cNvGraphicFramePr>
          <p:nvPr>
            <p:extLst>
              <p:ext uri="{D42A27DB-BD31-4B8C-83A1-F6EECF244321}">
                <p14:modId xmlns:p14="http://schemas.microsoft.com/office/powerpoint/2010/main" val="1273918899"/>
              </p:ext>
            </p:extLst>
          </p:nvPr>
        </p:nvGraphicFramePr>
        <p:xfrm>
          <a:off x="3740995" y="1191002"/>
          <a:ext cx="1805081" cy="943968"/>
        </p:xfrm>
        <a:graphic>
          <a:graphicData uri="http://schemas.openxmlformats.org/drawingml/2006/table">
            <a:tbl>
              <a:tblPr firstRow="1" firstCol="1" bandRow="1">
                <a:tableStyleId>{5C22544A-7EE6-4342-B048-85BDC9FD1C3A}</a:tableStyleId>
              </a:tblPr>
              <a:tblGrid>
                <a:gridCol w="1061812">
                  <a:extLst>
                    <a:ext uri="{9D8B030D-6E8A-4147-A177-3AD203B41FA5}">
                      <a16:colId xmlns:a16="http://schemas.microsoft.com/office/drawing/2014/main" val="3466792593"/>
                    </a:ext>
                  </a:extLst>
                </a:gridCol>
                <a:gridCol w="743269">
                  <a:extLst>
                    <a:ext uri="{9D8B030D-6E8A-4147-A177-3AD203B41FA5}">
                      <a16:colId xmlns:a16="http://schemas.microsoft.com/office/drawing/2014/main" val="2012222643"/>
                    </a:ext>
                  </a:extLst>
                </a:gridCol>
              </a:tblGrid>
              <a:tr h="273170">
                <a:tc>
                  <a:txBody>
                    <a:bodyPr/>
                    <a:lstStyle/>
                    <a:p>
                      <a:endParaRPr lang="en-US" sz="1000">
                        <a:effectLst/>
                        <a:latin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200">
                          <a:effectLst/>
                        </a:rPr>
                        <a:t>Total 12+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628713592"/>
                  </a:ext>
                </a:extLst>
              </a:tr>
              <a:tr h="289104">
                <a:tc>
                  <a:txBody>
                    <a:bodyPr/>
                    <a:lstStyle/>
                    <a:p>
                      <a:pPr marL="0" marR="0" algn="r">
                        <a:spcBef>
                          <a:spcPts val="0"/>
                        </a:spcBef>
                        <a:spcAft>
                          <a:spcPts val="0"/>
                        </a:spcAft>
                      </a:pPr>
                      <a:r>
                        <a:rPr lang="en-US" sz="1200">
                          <a:effectLst/>
                        </a:rPr>
                        <a:t>Yes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a:effectLst/>
                        </a:rPr>
                        <a:t>36.0%</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930748906"/>
                  </a:ext>
                </a:extLst>
              </a:tr>
              <a:tr h="289104">
                <a:tc>
                  <a:txBody>
                    <a:bodyPr/>
                    <a:lstStyle/>
                    <a:p>
                      <a:pPr marL="0" marR="0" algn="r">
                        <a:spcBef>
                          <a:spcPts val="0"/>
                        </a:spcBef>
                        <a:spcAft>
                          <a:spcPts val="0"/>
                        </a:spcAft>
                      </a:pPr>
                      <a:r>
                        <a:rPr lang="en-US" sz="1200">
                          <a:effectLst/>
                        </a:rPr>
                        <a:t>No</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a:effectLst/>
                        </a:rPr>
                        <a:t>64.0%</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023980930"/>
                  </a:ext>
                </a:extLst>
              </a:tr>
            </a:tbl>
          </a:graphicData>
        </a:graphic>
      </p:graphicFrame>
      <p:sp>
        <p:nvSpPr>
          <p:cNvPr id="14" name="Rectangle 1">
            <a:extLst>
              <a:ext uri="{FF2B5EF4-FFF2-40B4-BE49-F238E27FC236}">
                <a16:creationId xmlns:a16="http://schemas.microsoft.com/office/drawing/2014/main" id="{D2E60A79-084C-5441-7E72-0CE9B743F0C6}"/>
              </a:ext>
            </a:extLst>
          </p:cNvPr>
          <p:cNvSpPr>
            <a:spLocks noChangeArrowheads="1"/>
          </p:cNvSpPr>
          <p:nvPr/>
        </p:nvSpPr>
        <p:spPr bwMode="auto">
          <a:xfrm>
            <a:off x="2976215" y="734089"/>
            <a:ext cx="333589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of 12+ Persons That Enjoy Motorsports</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TextBox 18">
            <a:extLst>
              <a:ext uri="{FF2B5EF4-FFF2-40B4-BE49-F238E27FC236}">
                <a16:creationId xmlns:a16="http://schemas.microsoft.com/office/drawing/2014/main" id="{F690166A-941F-5D03-DCDF-520285701999}"/>
              </a:ext>
            </a:extLst>
          </p:cNvPr>
          <p:cNvSpPr txBox="1"/>
          <p:nvPr/>
        </p:nvSpPr>
        <p:spPr>
          <a:xfrm>
            <a:off x="3368716" y="2788397"/>
            <a:ext cx="5116605" cy="2010336"/>
          </a:xfrm>
          <a:prstGeom prst="rect">
            <a:avLst/>
          </a:prstGeom>
          <a:noFill/>
        </p:spPr>
        <p:txBody>
          <a:bodyPr wrap="square" lIns="0" tIns="0" rIns="0" bIns="0" rtlCol="0">
            <a:noAutofit/>
          </a:bodyPr>
          <a:lstStyle/>
          <a:p>
            <a:pPr marL="342900" indent="-342900" algn="l">
              <a:buFont typeface="Arial" panose="020B0604020202020204" pitchFamily="34" charset="0"/>
              <a:buChar char="•"/>
            </a:pPr>
            <a:r>
              <a:rPr lang="en-US" sz="1600">
                <a:solidFill>
                  <a:schemeClr val="tx2"/>
                </a:solidFill>
                <a:latin typeface="Georgia Pro Black" panose="02040A02050405020203" pitchFamily="18" charset="0"/>
              </a:rPr>
              <a:t>When you are talking about auto racing in the United States, you are talking about NASCAR</a:t>
            </a:r>
          </a:p>
          <a:p>
            <a:pPr marL="342900" indent="-342900" algn="l">
              <a:buFont typeface="Arial" panose="020B0604020202020204" pitchFamily="34" charset="0"/>
              <a:buChar char="•"/>
            </a:pPr>
            <a:endParaRPr lang="en-US" sz="1600">
              <a:solidFill>
                <a:schemeClr val="tx2"/>
              </a:solidFill>
              <a:latin typeface="Georgia Pro Black" panose="02040A02050405020203" pitchFamily="18" charset="0"/>
            </a:endParaRPr>
          </a:p>
          <a:p>
            <a:pPr marL="342900" indent="-342900">
              <a:buFont typeface="Arial" panose="020B0604020202020204" pitchFamily="34" charset="0"/>
              <a:buChar char="•"/>
            </a:pPr>
            <a:r>
              <a:rPr lang="en-US" sz="1600">
                <a:solidFill>
                  <a:schemeClr val="tx2"/>
                </a:solidFill>
                <a:latin typeface="Georgia Pro Black" panose="02040A02050405020203" pitchFamily="18" charset="0"/>
              </a:rPr>
              <a:t>No other type of motorsport comes close</a:t>
            </a:r>
          </a:p>
          <a:p>
            <a:pPr marL="342900" indent="-342900" algn="l">
              <a:buFont typeface="Arial" panose="020B0604020202020204" pitchFamily="34" charset="0"/>
              <a:buChar char="•"/>
            </a:pPr>
            <a:endParaRPr lang="en-US" sz="1600">
              <a:solidFill>
                <a:schemeClr val="tx2"/>
              </a:solidFill>
              <a:latin typeface="Georgia Pro Black" panose="02040A02050405020203" pitchFamily="18" charset="0"/>
            </a:endParaRPr>
          </a:p>
          <a:p>
            <a:pPr marL="342900" indent="-342900" algn="l">
              <a:buFont typeface="Arial" panose="020B0604020202020204" pitchFamily="34" charset="0"/>
              <a:buChar char="•"/>
            </a:pPr>
            <a:r>
              <a:rPr lang="en-US" sz="1600">
                <a:solidFill>
                  <a:schemeClr val="tx2"/>
                </a:solidFill>
                <a:latin typeface="Georgia Pro Black" panose="02040A02050405020203" pitchFamily="18" charset="0"/>
              </a:rPr>
              <a:t>Heavy male interest like most sports</a:t>
            </a:r>
          </a:p>
          <a:p>
            <a:pPr marL="342900" indent="-342900" algn="l">
              <a:buFont typeface="Arial" panose="020B0604020202020204" pitchFamily="34" charset="0"/>
              <a:buChar char="•"/>
            </a:pPr>
            <a:endParaRPr lang="en-US" sz="1600">
              <a:solidFill>
                <a:schemeClr val="tx2"/>
              </a:solidFill>
              <a:latin typeface="Georgia Pro Black" panose="02040A02050405020203" pitchFamily="18" charset="0"/>
            </a:endParaRPr>
          </a:p>
        </p:txBody>
      </p:sp>
      <p:graphicFrame>
        <p:nvGraphicFramePr>
          <p:cNvPr id="20" name="Table 19">
            <a:extLst>
              <a:ext uri="{FF2B5EF4-FFF2-40B4-BE49-F238E27FC236}">
                <a16:creationId xmlns:a16="http://schemas.microsoft.com/office/drawing/2014/main" id="{447C42DF-FDDA-0D34-09CD-F499B808BC30}"/>
              </a:ext>
            </a:extLst>
          </p:cNvPr>
          <p:cNvGraphicFramePr>
            <a:graphicFrameLocks noGrp="1"/>
          </p:cNvGraphicFramePr>
          <p:nvPr>
            <p:extLst>
              <p:ext uri="{D42A27DB-BD31-4B8C-83A1-F6EECF244321}">
                <p14:modId xmlns:p14="http://schemas.microsoft.com/office/powerpoint/2010/main" val="301516947"/>
              </p:ext>
            </p:extLst>
          </p:nvPr>
        </p:nvGraphicFramePr>
        <p:xfrm>
          <a:off x="6885121" y="1196863"/>
          <a:ext cx="1600200" cy="1158240"/>
        </p:xfrm>
        <a:graphic>
          <a:graphicData uri="http://schemas.openxmlformats.org/drawingml/2006/table">
            <a:tbl>
              <a:tblPr firstRow="1" firstCol="1" bandRow="1">
                <a:tableStyleId>{5C22544A-7EE6-4342-B048-85BDC9FD1C3A}</a:tableStyleId>
              </a:tblPr>
              <a:tblGrid>
                <a:gridCol w="866497">
                  <a:extLst>
                    <a:ext uri="{9D8B030D-6E8A-4147-A177-3AD203B41FA5}">
                      <a16:colId xmlns:a16="http://schemas.microsoft.com/office/drawing/2014/main" val="391506615"/>
                    </a:ext>
                  </a:extLst>
                </a:gridCol>
                <a:gridCol w="733703">
                  <a:extLst>
                    <a:ext uri="{9D8B030D-6E8A-4147-A177-3AD203B41FA5}">
                      <a16:colId xmlns:a16="http://schemas.microsoft.com/office/drawing/2014/main" val="111831603"/>
                    </a:ext>
                  </a:extLst>
                </a:gridCol>
              </a:tblGrid>
              <a:tr h="161290">
                <a:tc>
                  <a:txBody>
                    <a:bodyPr/>
                    <a:lstStyle/>
                    <a:p>
                      <a:pPr marL="0" marR="0" algn="ctr">
                        <a:spcBef>
                          <a:spcPts val="0"/>
                        </a:spcBef>
                        <a:spcAft>
                          <a:spcPts val="0"/>
                        </a:spcAft>
                      </a:pPr>
                      <a:r>
                        <a:rPr lang="en-US" sz="1200">
                          <a:effectLst/>
                        </a:rPr>
                        <a:t> </a:t>
                      </a:r>
                      <a:endParaRPr lang="en-US" sz="1200">
                        <a:effectLst/>
                        <a:latin typeface="Arial" panose="020B0604020202020204" pitchFamily="34" charset="0"/>
                        <a:ea typeface="+mn-ea"/>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800">
                          <a:effectLst/>
                        </a:rPr>
                        <a:t>Enjoy</a:t>
                      </a:r>
                    </a:p>
                    <a:p>
                      <a:pPr marL="0" marR="0" algn="ctr">
                        <a:spcBef>
                          <a:spcPts val="0"/>
                        </a:spcBef>
                        <a:spcAft>
                          <a:spcPts val="0"/>
                        </a:spcAft>
                      </a:pPr>
                      <a:r>
                        <a:rPr lang="en-US" sz="800">
                          <a:effectLst/>
                        </a:rPr>
                        <a:t>Motorsports</a:t>
                      </a:r>
                    </a:p>
                  </a:txBody>
                  <a:tcPr marL="68580" marR="68580" marT="0" marB="0" anchor="b"/>
                </a:tc>
                <a:extLst>
                  <a:ext uri="{0D108BD9-81ED-4DB2-BD59-A6C34878D82A}">
                    <a16:rowId xmlns:a16="http://schemas.microsoft.com/office/drawing/2014/main" val="2758428778"/>
                  </a:ext>
                </a:extLst>
              </a:tr>
              <a:tr h="161290">
                <a:tc>
                  <a:txBody>
                    <a:bodyPr/>
                    <a:lstStyle/>
                    <a:p>
                      <a:pPr marL="0" marR="0" algn="r">
                        <a:spcBef>
                          <a:spcPts val="0"/>
                        </a:spcBef>
                        <a:spcAft>
                          <a:spcPts val="0"/>
                        </a:spcAft>
                      </a:pPr>
                      <a:r>
                        <a:rPr lang="en-US" sz="1200">
                          <a:effectLst/>
                        </a:rPr>
                        <a:t>Enjoy NASCAR</a:t>
                      </a:r>
                      <a:endParaRPr lang="en-US" sz="1200">
                        <a:effectLst/>
                        <a:latin typeface="Arial" panose="020B0604020202020204" pitchFamily="34" charset="0"/>
                        <a:ea typeface="+mn-ea"/>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100">
                          <a:effectLst/>
                        </a:rPr>
                        <a:t>92.0%</a:t>
                      </a:r>
                      <a:endParaRPr lang="en-US" sz="1100">
                        <a:effectLst/>
                        <a:latin typeface="Arial" panose="020B0604020202020204" pitchFamily="34" charset="0"/>
                        <a:ea typeface="+mn-ea"/>
                        <a:cs typeface="Times New Roman" panose="02020603050405020304" pitchFamily="18" charset="0"/>
                      </a:endParaRPr>
                    </a:p>
                  </a:txBody>
                  <a:tcPr marL="68580" marR="68580" marT="0" marB="0" anchor="b"/>
                </a:tc>
                <a:extLst>
                  <a:ext uri="{0D108BD9-81ED-4DB2-BD59-A6C34878D82A}">
                    <a16:rowId xmlns:a16="http://schemas.microsoft.com/office/drawing/2014/main" val="795118838"/>
                  </a:ext>
                </a:extLst>
              </a:tr>
              <a:tr h="161290">
                <a:tc>
                  <a:txBody>
                    <a:bodyPr/>
                    <a:lstStyle/>
                    <a:p>
                      <a:pPr marL="0" marR="0" algn="r">
                        <a:spcBef>
                          <a:spcPts val="0"/>
                        </a:spcBef>
                        <a:spcAft>
                          <a:spcPts val="0"/>
                        </a:spcAft>
                      </a:pPr>
                      <a:r>
                        <a:rPr lang="en-US" sz="1200">
                          <a:effectLst/>
                        </a:rPr>
                        <a:t> </a:t>
                      </a:r>
                      <a:endParaRPr lang="en-US" sz="1200">
                        <a:effectLst/>
                        <a:latin typeface="Arial" panose="020B0604020202020204" pitchFamily="34" charset="0"/>
                        <a:ea typeface="+mn-ea"/>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100">
                          <a:effectLst/>
                        </a:rPr>
                        <a:t> </a:t>
                      </a:r>
                      <a:endParaRPr lang="en-US" sz="1100">
                        <a:effectLst/>
                        <a:latin typeface="Arial" panose="020B0604020202020204" pitchFamily="34" charset="0"/>
                        <a:ea typeface="+mn-ea"/>
                        <a:cs typeface="Times New Roman" panose="02020603050405020304" pitchFamily="18" charset="0"/>
                      </a:endParaRPr>
                    </a:p>
                  </a:txBody>
                  <a:tcPr marL="68580" marR="68580" marT="0" marB="0" anchor="b"/>
                </a:tc>
                <a:extLst>
                  <a:ext uri="{0D108BD9-81ED-4DB2-BD59-A6C34878D82A}">
                    <a16:rowId xmlns:a16="http://schemas.microsoft.com/office/drawing/2014/main" val="2251720247"/>
                  </a:ext>
                </a:extLst>
              </a:tr>
              <a:tr h="161290">
                <a:tc>
                  <a:txBody>
                    <a:bodyPr/>
                    <a:lstStyle/>
                    <a:p>
                      <a:pPr marL="0" marR="0" algn="r">
                        <a:spcBef>
                          <a:spcPts val="0"/>
                        </a:spcBef>
                        <a:spcAft>
                          <a:spcPts val="0"/>
                        </a:spcAft>
                      </a:pPr>
                      <a:r>
                        <a:rPr lang="en-US" sz="1200">
                          <a:effectLst/>
                        </a:rPr>
                        <a:t>Male</a:t>
                      </a:r>
                      <a:endParaRPr lang="en-US" sz="1200">
                        <a:effectLst/>
                        <a:latin typeface="Arial" panose="020B0604020202020204" pitchFamily="34" charset="0"/>
                        <a:ea typeface="+mn-ea"/>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100">
                          <a:effectLst/>
                        </a:rPr>
                        <a:t>70.4%</a:t>
                      </a:r>
                      <a:endParaRPr lang="en-US" sz="1100">
                        <a:effectLst/>
                        <a:latin typeface="Arial" panose="020B0604020202020204" pitchFamily="34" charset="0"/>
                        <a:ea typeface="+mn-ea"/>
                        <a:cs typeface="Times New Roman" panose="02020603050405020304" pitchFamily="18" charset="0"/>
                      </a:endParaRPr>
                    </a:p>
                  </a:txBody>
                  <a:tcPr marL="68580" marR="68580" marT="0" marB="0" anchor="b"/>
                </a:tc>
                <a:extLst>
                  <a:ext uri="{0D108BD9-81ED-4DB2-BD59-A6C34878D82A}">
                    <a16:rowId xmlns:a16="http://schemas.microsoft.com/office/drawing/2014/main" val="3731476355"/>
                  </a:ext>
                </a:extLst>
              </a:tr>
              <a:tr h="161290">
                <a:tc>
                  <a:txBody>
                    <a:bodyPr/>
                    <a:lstStyle/>
                    <a:p>
                      <a:pPr marL="0" marR="0" algn="r">
                        <a:spcBef>
                          <a:spcPts val="0"/>
                        </a:spcBef>
                        <a:spcAft>
                          <a:spcPts val="0"/>
                        </a:spcAft>
                      </a:pPr>
                      <a:r>
                        <a:rPr lang="en-US" sz="1200">
                          <a:effectLst/>
                        </a:rPr>
                        <a:t>Female</a:t>
                      </a:r>
                      <a:endParaRPr lang="en-US" sz="1200">
                        <a:effectLst/>
                        <a:latin typeface="Arial" panose="020B0604020202020204" pitchFamily="34" charset="0"/>
                        <a:ea typeface="+mn-ea"/>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100">
                          <a:effectLst/>
                        </a:rPr>
                        <a:t>29.6%</a:t>
                      </a:r>
                      <a:endParaRPr lang="en-US" sz="1100">
                        <a:effectLst/>
                        <a:latin typeface="Arial" panose="020B0604020202020204" pitchFamily="34" charset="0"/>
                        <a:ea typeface="+mn-ea"/>
                        <a:cs typeface="Times New Roman" panose="02020603050405020304" pitchFamily="18" charset="0"/>
                      </a:endParaRPr>
                    </a:p>
                  </a:txBody>
                  <a:tcPr marL="68580" marR="68580" marT="0" marB="0" anchor="b"/>
                </a:tc>
                <a:extLst>
                  <a:ext uri="{0D108BD9-81ED-4DB2-BD59-A6C34878D82A}">
                    <a16:rowId xmlns:a16="http://schemas.microsoft.com/office/drawing/2014/main" val="1510540947"/>
                  </a:ext>
                </a:extLst>
              </a:tr>
            </a:tbl>
          </a:graphicData>
        </a:graphic>
      </p:graphicFrame>
      <p:sp>
        <p:nvSpPr>
          <p:cNvPr id="21" name="Rectangle 2">
            <a:extLst>
              <a:ext uri="{FF2B5EF4-FFF2-40B4-BE49-F238E27FC236}">
                <a16:creationId xmlns:a16="http://schemas.microsoft.com/office/drawing/2014/main" id="{7EC6DE96-7E85-6CA8-1CDC-780310AF9863}"/>
              </a:ext>
            </a:extLst>
          </p:cNvPr>
          <p:cNvSpPr>
            <a:spLocks noChangeArrowheads="1"/>
          </p:cNvSpPr>
          <p:nvPr/>
        </p:nvSpPr>
        <p:spPr bwMode="auto">
          <a:xfrm>
            <a:off x="6594214" y="744310"/>
            <a:ext cx="218201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Motorsports Fan Highlights</a:t>
            </a:r>
            <a:endParaRPr kumimoji="0" lang="en-US" altLang="en-US" sz="600" b="0" i="0" u="none" strike="noStrike" cap="none" normalizeH="0" baseline="0">
              <a:ln>
                <a:noFill/>
              </a:ln>
              <a:solidFill>
                <a:schemeClr val="tx1"/>
              </a:solidFill>
              <a:effectLst/>
            </a:endParaRPr>
          </a:p>
        </p:txBody>
      </p:sp>
    </p:spTree>
    <p:extLst>
      <p:ext uri="{BB962C8B-B14F-4D97-AF65-F5344CB8AC3E}">
        <p14:creationId xmlns:p14="http://schemas.microsoft.com/office/powerpoint/2010/main" val="337550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D1EC58-FFFB-4BC3-AAF2-C181F24F7A14}"/>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24212" y="214535"/>
            <a:ext cx="2648115" cy="792963"/>
          </a:xfrm>
          <a:prstGeom prst="rect">
            <a:avLst/>
          </a:prstGeom>
        </p:spPr>
      </p:pic>
      <p:grpSp>
        <p:nvGrpSpPr>
          <p:cNvPr id="13" name="Group 12"/>
          <p:cNvGrpSpPr/>
          <p:nvPr/>
        </p:nvGrpSpPr>
        <p:grpSpPr>
          <a:xfrm>
            <a:off x="74123" y="2810598"/>
            <a:ext cx="2748291" cy="2155244"/>
            <a:chOff x="74126" y="1933280"/>
            <a:chExt cx="2748291" cy="2155244"/>
          </a:xfrm>
        </p:grpSpPr>
        <p:sp>
          <p:nvSpPr>
            <p:cNvPr id="11" name="Rectangle 10"/>
            <p:cNvSpPr/>
            <p:nvPr/>
          </p:nvSpPr>
          <p:spPr>
            <a:xfrm>
              <a:off x="74126" y="1933280"/>
              <a:ext cx="2748291" cy="21552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05656" y="2008336"/>
              <a:ext cx="2570234" cy="2041822"/>
              <a:chOff x="105656" y="1994884"/>
              <a:chExt cx="2570234" cy="2041822"/>
            </a:xfrm>
          </p:grpSpPr>
          <p:sp>
            <p:nvSpPr>
              <p:cNvPr id="3" name="TextBox 2"/>
              <p:cNvSpPr txBox="1"/>
              <p:nvPr/>
            </p:nvSpPr>
            <p:spPr>
              <a:xfrm>
                <a:off x="124215" y="1994884"/>
                <a:ext cx="2551675" cy="709063"/>
              </a:xfrm>
              <a:prstGeom prst="rect">
                <a:avLst/>
              </a:prstGeom>
              <a:noFill/>
            </p:spPr>
            <p:txBody>
              <a:bodyPr wrap="square" lIns="0" tIns="0" rIns="0" bIns="0" rtlCol="0">
                <a:noAutofit/>
              </a:bodyPr>
              <a:lstStyle/>
              <a:p>
                <a:pPr algn="ctr"/>
                <a:r>
                  <a:rPr lang="en-US">
                    <a:solidFill>
                      <a:schemeClr val="bg1"/>
                    </a:solidFill>
                    <a:latin typeface="Arial Black" panose="020B0A04020102020204" pitchFamily="34" charset="0"/>
                  </a:rPr>
                  <a:t>Almost </a:t>
                </a:r>
                <a:r>
                  <a:rPr lang="en-US" sz="6000">
                    <a:solidFill>
                      <a:schemeClr val="bg1"/>
                    </a:solidFill>
                    <a:latin typeface="Arial Black" panose="020B0A04020102020204" pitchFamily="34" charset="0"/>
                  </a:rPr>
                  <a:t>51%</a:t>
                </a:r>
                <a:r>
                  <a:rPr lang="en-US">
                    <a:solidFill>
                      <a:schemeClr val="bg1"/>
                    </a:solidFill>
                    <a:latin typeface="Arial Black" panose="020B0A04020102020204" pitchFamily="34" charset="0"/>
                  </a:rPr>
                  <a:t> of</a:t>
                </a:r>
                <a:endParaRPr lang="en-US" sz="6600">
                  <a:solidFill>
                    <a:schemeClr val="bg1"/>
                  </a:solidFill>
                  <a:latin typeface="Arial Black" panose="020B0A04020102020204" pitchFamily="34" charset="0"/>
                </a:endParaRPr>
              </a:p>
              <a:p>
                <a:pPr algn="ctr"/>
                <a:r>
                  <a:rPr lang="en-US" i="1">
                    <a:solidFill>
                      <a:schemeClr val="bg1"/>
                    </a:solidFill>
                    <a:latin typeface="Arial Black" panose="020B0A04020102020204" pitchFamily="34" charset="0"/>
                  </a:rPr>
                  <a:t>fans are married</a:t>
                </a:r>
              </a:p>
            </p:txBody>
          </p:sp>
          <p:pic>
            <p:nvPicPr>
              <p:cNvPr id="10" name="Picture 9"/>
              <p:cNvPicPr>
                <a:picLocks noChangeAspect="1"/>
              </p:cNvPicPr>
              <p:nvPr/>
            </p:nvPicPr>
            <p:blipFill>
              <a:blip r:embed="rId4"/>
              <a:stretch>
                <a:fillRect/>
              </a:stretch>
            </p:blipFill>
            <p:spPr>
              <a:xfrm>
                <a:off x="105656" y="3488066"/>
                <a:ext cx="2559263" cy="548640"/>
              </a:xfrm>
              <a:prstGeom prst="rect">
                <a:avLst/>
              </a:prstGeom>
            </p:spPr>
          </p:pic>
        </p:grpSp>
      </p:grpSp>
      <p:sp>
        <p:nvSpPr>
          <p:cNvPr id="2" name="TextBox 1">
            <a:extLst>
              <a:ext uri="{FF2B5EF4-FFF2-40B4-BE49-F238E27FC236}">
                <a16:creationId xmlns:a16="http://schemas.microsoft.com/office/drawing/2014/main" id="{5266DB0C-BB68-1742-781C-F222A186E2DC}"/>
              </a:ext>
            </a:extLst>
          </p:cNvPr>
          <p:cNvSpPr txBox="1"/>
          <p:nvPr/>
        </p:nvSpPr>
        <p:spPr>
          <a:xfrm>
            <a:off x="3334871" y="214535"/>
            <a:ext cx="5325035" cy="484712"/>
          </a:xfrm>
          <a:prstGeom prst="rect">
            <a:avLst/>
          </a:prstGeom>
          <a:noFill/>
        </p:spPr>
        <p:txBody>
          <a:bodyPr wrap="square" lIns="0" tIns="0" rIns="0" bIns="0" rtlCol="0">
            <a:noAutofit/>
          </a:bodyPr>
          <a:lstStyle/>
          <a:p>
            <a:pPr algn="l"/>
            <a:endParaRPr lang="en-US" sz="1600" err="1">
              <a:solidFill>
                <a:schemeClr val="tx2"/>
              </a:solidFill>
            </a:endParaRPr>
          </a:p>
        </p:txBody>
      </p:sp>
      <p:sp>
        <p:nvSpPr>
          <p:cNvPr id="5" name="TextBox 4">
            <a:extLst>
              <a:ext uri="{FF2B5EF4-FFF2-40B4-BE49-F238E27FC236}">
                <a16:creationId xmlns:a16="http://schemas.microsoft.com/office/drawing/2014/main" id="{A440AF5D-EE4D-F76B-629A-4926E0F92ADC}"/>
              </a:ext>
            </a:extLst>
          </p:cNvPr>
          <p:cNvSpPr txBox="1"/>
          <p:nvPr/>
        </p:nvSpPr>
        <p:spPr>
          <a:xfrm>
            <a:off x="6521824" y="4995582"/>
            <a:ext cx="3079376" cy="147918"/>
          </a:xfrm>
          <a:prstGeom prst="rect">
            <a:avLst/>
          </a:prstGeom>
          <a:noFill/>
        </p:spPr>
        <p:txBody>
          <a:bodyPr wrap="square" lIns="0" tIns="0" rIns="0" bIns="0" rtlCol="0">
            <a:noAutofit/>
          </a:bodyPr>
          <a:lstStyle/>
          <a:p>
            <a:pPr algn="l"/>
            <a:r>
              <a:rPr lang="en-US" sz="800" i="1">
                <a:solidFill>
                  <a:schemeClr val="bg1">
                    <a:lumMod val="75000"/>
                  </a:schemeClr>
                </a:solidFill>
              </a:rPr>
              <a:t>MRN Consumer Behavior Study, Spring 2023 – </a:t>
            </a:r>
            <a:r>
              <a:rPr lang="en-US" sz="800" i="1" err="1">
                <a:solidFill>
                  <a:schemeClr val="bg1">
                    <a:lumMod val="75000"/>
                  </a:schemeClr>
                </a:solidFill>
              </a:rPr>
              <a:t>FMR</a:t>
            </a:r>
            <a:r>
              <a:rPr lang="en-US" sz="800" i="1">
                <a:solidFill>
                  <a:schemeClr val="bg1">
                    <a:lumMod val="75000"/>
                  </a:schemeClr>
                </a:solidFill>
              </a:rPr>
              <a:t> Associates</a:t>
            </a:r>
          </a:p>
        </p:txBody>
      </p:sp>
      <p:sp>
        <p:nvSpPr>
          <p:cNvPr id="7" name="TextBox 6">
            <a:extLst>
              <a:ext uri="{FF2B5EF4-FFF2-40B4-BE49-F238E27FC236}">
                <a16:creationId xmlns:a16="http://schemas.microsoft.com/office/drawing/2014/main" id="{36A91623-D1D4-94D2-E7A2-BB5F0975AF2B}"/>
              </a:ext>
            </a:extLst>
          </p:cNvPr>
          <p:cNvSpPr txBox="1"/>
          <p:nvPr/>
        </p:nvSpPr>
        <p:spPr>
          <a:xfrm>
            <a:off x="105655" y="1290444"/>
            <a:ext cx="4871196" cy="400110"/>
          </a:xfrm>
          <a:prstGeom prst="rect">
            <a:avLst/>
          </a:prstGeom>
          <a:noFill/>
        </p:spPr>
        <p:txBody>
          <a:bodyPr wrap="square">
            <a:spAutoFit/>
          </a:bodyPr>
          <a:lstStyle/>
          <a:p>
            <a:pPr algn="l"/>
            <a:r>
              <a:rPr lang="en-US">
                <a:solidFill>
                  <a:schemeClr val="tx2"/>
                </a:solidFill>
                <a:latin typeface="Georgia Pro Black" panose="02040A02050405020203" pitchFamily="18" charset="0"/>
              </a:rPr>
              <a:t>3. NASCAR Fan Demographics</a:t>
            </a:r>
          </a:p>
        </p:txBody>
      </p:sp>
      <p:graphicFrame>
        <p:nvGraphicFramePr>
          <p:cNvPr id="9" name="Table 8">
            <a:extLst>
              <a:ext uri="{FF2B5EF4-FFF2-40B4-BE49-F238E27FC236}">
                <a16:creationId xmlns:a16="http://schemas.microsoft.com/office/drawing/2014/main" id="{AADFA405-DDE8-03AD-81D2-1CFEBA3AFECE}"/>
              </a:ext>
            </a:extLst>
          </p:cNvPr>
          <p:cNvGraphicFramePr>
            <a:graphicFrameLocks noGrp="1"/>
          </p:cNvGraphicFramePr>
          <p:nvPr>
            <p:extLst>
              <p:ext uri="{D42A27DB-BD31-4B8C-83A1-F6EECF244321}">
                <p14:modId xmlns:p14="http://schemas.microsoft.com/office/powerpoint/2010/main" val="2579122616"/>
              </p:ext>
            </p:extLst>
          </p:nvPr>
        </p:nvGraphicFramePr>
        <p:xfrm>
          <a:off x="5223447" y="611016"/>
          <a:ext cx="3111073" cy="1889760"/>
        </p:xfrm>
        <a:graphic>
          <a:graphicData uri="http://schemas.openxmlformats.org/drawingml/2006/table">
            <a:tbl>
              <a:tblPr firstRow="1" firstCol="1" bandRow="1">
                <a:tableStyleId>{5C22544A-7EE6-4342-B048-85BDC9FD1C3A}</a:tableStyleId>
              </a:tblPr>
              <a:tblGrid>
                <a:gridCol w="2103261">
                  <a:extLst>
                    <a:ext uri="{9D8B030D-6E8A-4147-A177-3AD203B41FA5}">
                      <a16:colId xmlns:a16="http://schemas.microsoft.com/office/drawing/2014/main" val="2956647806"/>
                    </a:ext>
                  </a:extLst>
                </a:gridCol>
                <a:gridCol w="1007812">
                  <a:extLst>
                    <a:ext uri="{9D8B030D-6E8A-4147-A177-3AD203B41FA5}">
                      <a16:colId xmlns:a16="http://schemas.microsoft.com/office/drawing/2014/main" val="1513115696"/>
                    </a:ext>
                  </a:extLst>
                </a:gridCol>
              </a:tblGrid>
              <a:tr h="161290">
                <a:tc>
                  <a:txBody>
                    <a:bodyPr/>
                    <a:lstStyle/>
                    <a:p>
                      <a:endParaRPr lang="en-US" sz="1000">
                        <a:effectLst/>
                        <a:latin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00">
                          <a:effectLst/>
                        </a:rPr>
                        <a:t>Enjoy</a:t>
                      </a:r>
                      <a:endParaRPr lang="en-US" sz="1200">
                        <a:effectLst/>
                      </a:endParaRPr>
                    </a:p>
                    <a:p>
                      <a:pPr marL="0" marR="0" algn="ctr">
                        <a:spcBef>
                          <a:spcPts val="0"/>
                        </a:spcBef>
                        <a:spcAft>
                          <a:spcPts val="0"/>
                        </a:spcAft>
                      </a:pPr>
                      <a:r>
                        <a:rPr lang="en-US" sz="800">
                          <a:effectLst/>
                        </a:rPr>
                        <a:t>Motorsports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886395374"/>
                  </a:ext>
                </a:extLst>
              </a:tr>
              <a:tr h="161290">
                <a:tc>
                  <a:txBody>
                    <a:bodyPr/>
                    <a:lstStyle/>
                    <a:p>
                      <a:pPr marL="0" marR="0" algn="r">
                        <a:spcBef>
                          <a:spcPts val="0"/>
                        </a:spcBef>
                        <a:spcAft>
                          <a:spcPts val="0"/>
                        </a:spcAft>
                      </a:pPr>
                      <a:r>
                        <a:rPr lang="en-US" sz="1200">
                          <a:effectLst/>
                        </a:rPr>
                        <a:t>25-54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49.3%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953240047"/>
                  </a:ext>
                </a:extLst>
              </a:tr>
              <a:tr h="161290">
                <a:tc>
                  <a:txBody>
                    <a:bodyPr/>
                    <a:lstStyle/>
                    <a:p>
                      <a:pPr marL="0" marR="0" algn="r">
                        <a:spcBef>
                          <a:spcPts val="0"/>
                        </a:spcBef>
                        <a:spcAft>
                          <a:spcPts val="0"/>
                        </a:spcAft>
                      </a:pP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667409909"/>
                  </a:ext>
                </a:extLst>
              </a:tr>
              <a:tr h="161290">
                <a:tc>
                  <a:txBody>
                    <a:bodyPr/>
                    <a:lstStyle/>
                    <a:p>
                      <a:pPr marL="0" marR="0" algn="r">
                        <a:spcBef>
                          <a:spcPts val="0"/>
                        </a:spcBef>
                        <a:spcAft>
                          <a:spcPts val="0"/>
                        </a:spcAft>
                      </a:pPr>
                      <a:r>
                        <a:rPr lang="en-US" sz="1200">
                          <a:effectLst/>
                        </a:rPr>
                        <a:t>Income over $75K</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23.1%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441147886"/>
                  </a:ext>
                </a:extLst>
              </a:tr>
              <a:tr h="161290">
                <a:tc>
                  <a:txBody>
                    <a:bodyPr/>
                    <a:lstStyle/>
                    <a:p>
                      <a:pPr marL="0" marR="0" algn="r">
                        <a:spcBef>
                          <a:spcPts val="0"/>
                        </a:spcBef>
                        <a:spcAft>
                          <a:spcPts val="0"/>
                        </a:spcAft>
                      </a:pPr>
                      <a:r>
                        <a:rPr lang="en-US" sz="1200">
                          <a:effectLst/>
                        </a:rPr>
                        <a:t>Income over $100K</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12.0%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983879715"/>
                  </a:ext>
                </a:extLst>
              </a:tr>
              <a:tr h="161290">
                <a:tc>
                  <a:txBody>
                    <a:bodyPr/>
                    <a:lstStyle/>
                    <a:p>
                      <a:pPr marL="0" marR="0" algn="r">
                        <a:spcBef>
                          <a:spcPts val="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220084915"/>
                  </a:ext>
                </a:extLst>
              </a:tr>
              <a:tr h="161290">
                <a:tc>
                  <a:txBody>
                    <a:bodyPr/>
                    <a:lstStyle/>
                    <a:p>
                      <a:pPr marL="0" marR="0" algn="r">
                        <a:spcBef>
                          <a:spcPts val="0"/>
                        </a:spcBef>
                        <a:spcAft>
                          <a:spcPts val="0"/>
                        </a:spcAft>
                      </a:pPr>
                      <a:r>
                        <a:rPr lang="en-US" sz="1200">
                          <a:effectLst/>
                        </a:rPr>
                        <a:t>Married</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50.9%</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489260618"/>
                  </a:ext>
                </a:extLst>
              </a:tr>
              <a:tr h="161290">
                <a:tc>
                  <a:txBody>
                    <a:bodyPr/>
                    <a:lstStyle/>
                    <a:p>
                      <a:pPr marL="0" marR="0" algn="r">
                        <a:spcBef>
                          <a:spcPts val="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722319503"/>
                  </a:ext>
                </a:extLst>
              </a:tr>
              <a:tr h="165100">
                <a:tc>
                  <a:txBody>
                    <a:bodyPr/>
                    <a:lstStyle/>
                    <a:p>
                      <a:pPr marL="0" marR="0" algn="r">
                        <a:spcBef>
                          <a:spcPts val="0"/>
                        </a:spcBef>
                        <a:spcAft>
                          <a:spcPts val="0"/>
                        </a:spcAft>
                      </a:pPr>
                      <a:r>
                        <a:rPr lang="en-US" sz="1200">
                          <a:effectLst/>
                        </a:rPr>
                        <a:t>Child Under 18 in Household</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44.4%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431385910"/>
                  </a:ext>
                </a:extLst>
              </a:tr>
            </a:tbl>
          </a:graphicData>
        </a:graphic>
      </p:graphicFrame>
      <p:sp>
        <p:nvSpPr>
          <p:cNvPr id="14" name="Rectangle 3">
            <a:extLst>
              <a:ext uri="{FF2B5EF4-FFF2-40B4-BE49-F238E27FC236}">
                <a16:creationId xmlns:a16="http://schemas.microsoft.com/office/drawing/2014/main" id="{94A6A0DD-0819-E168-821D-62DFE4CCA0B9}"/>
              </a:ext>
            </a:extLst>
          </p:cNvPr>
          <p:cNvSpPr>
            <a:spLocks noChangeArrowheads="1"/>
          </p:cNvSpPr>
          <p:nvPr/>
        </p:nvSpPr>
        <p:spPr bwMode="auto">
          <a:xfrm>
            <a:off x="4519626" y="308649"/>
            <a:ext cx="45187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tabLst>
                <a:tab pos="228600" algn="l"/>
                <a:tab pos="514350" algn="l"/>
                <a:tab pos="685800" algn="l"/>
                <a:tab pos="1428750" algn="l"/>
                <a:tab pos="5597525" algn="l"/>
              </a:tabLst>
              <a:defRPr>
                <a:solidFill>
                  <a:schemeClr val="tx1"/>
                </a:solidFill>
                <a:latin typeface="Arial" panose="020B0604020202020204" pitchFamily="34" charset="0"/>
              </a:defRPr>
            </a:lvl1pPr>
            <a:lvl2pPr marL="457200" eaLnBrk="0" hangingPunct="0">
              <a:tabLst>
                <a:tab pos="228600" algn="l"/>
                <a:tab pos="514350" algn="l"/>
                <a:tab pos="685800" algn="l"/>
                <a:tab pos="1428750" algn="l"/>
                <a:tab pos="5597525" algn="l"/>
              </a:tabLst>
              <a:defRPr>
                <a:solidFill>
                  <a:schemeClr val="tx1"/>
                </a:solidFill>
                <a:latin typeface="Arial" panose="020B0604020202020204" pitchFamily="34" charset="0"/>
              </a:defRPr>
            </a:lvl2pPr>
            <a:lvl3pPr marL="914400" eaLnBrk="0" hangingPunct="0">
              <a:tabLst>
                <a:tab pos="228600" algn="l"/>
                <a:tab pos="514350" algn="l"/>
                <a:tab pos="685800" algn="l"/>
                <a:tab pos="1428750" algn="l"/>
                <a:tab pos="5597525" algn="l"/>
              </a:tabLst>
              <a:defRPr>
                <a:solidFill>
                  <a:schemeClr val="tx1"/>
                </a:solidFill>
                <a:latin typeface="Arial" panose="020B0604020202020204" pitchFamily="34" charset="0"/>
              </a:defRPr>
            </a:lvl3pPr>
            <a:lvl4pPr marL="1371600" eaLnBrk="0" hangingPunct="0">
              <a:tabLst>
                <a:tab pos="228600" algn="l"/>
                <a:tab pos="514350" algn="l"/>
                <a:tab pos="685800" algn="l"/>
                <a:tab pos="1428750" algn="l"/>
                <a:tab pos="5597525" algn="l"/>
              </a:tabLst>
              <a:defRPr>
                <a:solidFill>
                  <a:schemeClr val="tx1"/>
                </a:solidFill>
                <a:latin typeface="Arial" panose="020B0604020202020204" pitchFamily="34" charset="0"/>
              </a:defRPr>
            </a:lvl4pPr>
            <a:lvl5pPr marL="1828800" eaLnBrk="0" hangingPunct="0">
              <a:tabLst>
                <a:tab pos="228600" algn="l"/>
                <a:tab pos="514350" algn="l"/>
                <a:tab pos="685800" algn="l"/>
                <a:tab pos="1428750" algn="l"/>
                <a:tab pos="5597525"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 pos="514350" algn="l"/>
                <a:tab pos="685800" algn="l"/>
                <a:tab pos="1428750" algn="l"/>
                <a:tab pos="5597525"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 pos="514350" algn="l"/>
                <a:tab pos="685800" algn="l"/>
                <a:tab pos="1428750" algn="l"/>
                <a:tab pos="5597525"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 pos="514350" algn="l"/>
                <a:tab pos="685800" algn="l"/>
                <a:tab pos="1428750" algn="l"/>
                <a:tab pos="5597525"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 pos="514350" algn="l"/>
                <a:tab pos="685800" algn="l"/>
                <a:tab pos="1428750" algn="l"/>
                <a:tab pos="5597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28600" algn="l"/>
                <a:tab pos="514350" algn="l"/>
                <a:tab pos="685800" algn="l"/>
                <a:tab pos="1428750" algn="l"/>
                <a:tab pos="5597525" algn="l"/>
              </a:tabLst>
            </a:pPr>
            <a:r>
              <a:rPr kumimoji="0" lang="en-US" altLang="en-US" sz="12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of Motorsports Fans in Various Demographic Categories</a:t>
            </a:r>
            <a:endParaRPr kumimoji="0" lang="en-US" altLang="en-US" sz="600" b="0" i="0" u="none" strike="noStrike" cap="none" normalizeH="0" baseline="0">
              <a:ln>
                <a:noFill/>
              </a:ln>
              <a:solidFill>
                <a:schemeClr val="tx1"/>
              </a:solidFill>
              <a:effectLst/>
            </a:endParaRPr>
          </a:p>
        </p:txBody>
      </p:sp>
      <p:sp>
        <p:nvSpPr>
          <p:cNvPr id="15" name="TextBox 14">
            <a:extLst>
              <a:ext uri="{FF2B5EF4-FFF2-40B4-BE49-F238E27FC236}">
                <a16:creationId xmlns:a16="http://schemas.microsoft.com/office/drawing/2014/main" id="{01E199D9-0C22-7A27-A443-58B116CFB741}"/>
              </a:ext>
            </a:extLst>
          </p:cNvPr>
          <p:cNvSpPr txBox="1"/>
          <p:nvPr/>
        </p:nvSpPr>
        <p:spPr>
          <a:xfrm>
            <a:off x="3118757" y="2797571"/>
            <a:ext cx="5757262" cy="2058018"/>
          </a:xfrm>
          <a:prstGeom prst="rect">
            <a:avLst/>
          </a:prstGeom>
          <a:noFill/>
        </p:spPr>
        <p:txBody>
          <a:bodyPr wrap="square" lIns="0" tIns="0" rIns="0" bIns="0" rtlCol="0">
            <a:noAutofit/>
          </a:bodyPr>
          <a:lstStyle/>
          <a:p>
            <a:pPr marL="285750" indent="-285750" algn="l">
              <a:buFont typeface="Arial" panose="020B0604020202020204" pitchFamily="34" charset="0"/>
              <a:buChar char="•"/>
            </a:pPr>
            <a:r>
              <a:rPr lang="en-US" sz="1600">
                <a:solidFill>
                  <a:schemeClr val="tx2"/>
                </a:solidFill>
                <a:latin typeface="Georgia Pro Black" panose="02040A02050405020203" pitchFamily="18" charset="0"/>
              </a:rPr>
              <a:t>NASCAR fans outperform general population in percentage in radio’s favorite demo of 25-54 (49.3% vs. 37%)</a:t>
            </a:r>
          </a:p>
          <a:p>
            <a:pPr marL="285750" indent="-285750" algn="l">
              <a:buFont typeface="Arial" panose="020B0604020202020204" pitchFamily="34" charset="0"/>
              <a:buChar char="•"/>
            </a:pPr>
            <a:endParaRPr lang="en-US" sz="1600">
              <a:solidFill>
                <a:schemeClr val="tx2"/>
              </a:solidFill>
              <a:latin typeface="Georgia Pro Black" panose="02040A02050405020203" pitchFamily="18" charset="0"/>
            </a:endParaRPr>
          </a:p>
          <a:p>
            <a:pPr marL="285750" indent="-285750" algn="l">
              <a:buFont typeface="Arial" panose="020B0604020202020204" pitchFamily="34" charset="0"/>
              <a:buChar char="•"/>
            </a:pPr>
            <a:r>
              <a:rPr lang="en-US" sz="1600">
                <a:solidFill>
                  <a:schemeClr val="tx2"/>
                </a:solidFill>
                <a:latin typeface="Georgia Pro Black" panose="02040A02050405020203" pitchFamily="18" charset="0"/>
              </a:rPr>
              <a:t>NASCAR fans are more likely to be married than gen pop (50.9% vs. 45%)</a:t>
            </a:r>
          </a:p>
          <a:p>
            <a:pPr marL="285750" indent="-285750" algn="l">
              <a:buFont typeface="Arial" panose="020B0604020202020204" pitchFamily="34" charset="0"/>
              <a:buChar char="•"/>
            </a:pPr>
            <a:endParaRPr lang="en-US" sz="1600">
              <a:solidFill>
                <a:schemeClr val="tx2"/>
              </a:solidFill>
              <a:latin typeface="Georgia Pro Black" panose="02040A02050405020203" pitchFamily="18" charset="0"/>
            </a:endParaRPr>
          </a:p>
          <a:p>
            <a:pPr marL="285750" indent="-285750" algn="l">
              <a:buFont typeface="Arial" panose="020B0604020202020204" pitchFamily="34" charset="0"/>
              <a:buChar char="•"/>
            </a:pPr>
            <a:r>
              <a:rPr lang="en-US" sz="1600">
                <a:solidFill>
                  <a:schemeClr val="tx2"/>
                </a:solidFill>
                <a:latin typeface="Georgia Pro Black" panose="02040A02050405020203" pitchFamily="18" charset="0"/>
              </a:rPr>
              <a:t>Over 23% of NASCAR fans earn more than $75k with over half of those earning more than $100k</a:t>
            </a:r>
          </a:p>
        </p:txBody>
      </p:sp>
    </p:spTree>
    <p:extLst>
      <p:ext uri="{BB962C8B-B14F-4D97-AF65-F5344CB8AC3E}">
        <p14:creationId xmlns:p14="http://schemas.microsoft.com/office/powerpoint/2010/main" val="297252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D1EC58-FFFB-4BC3-AAF2-C181F24F7A14}"/>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24212" y="214535"/>
            <a:ext cx="2648115" cy="792963"/>
          </a:xfrm>
          <a:prstGeom prst="rect">
            <a:avLst/>
          </a:prstGeom>
        </p:spPr>
      </p:pic>
      <p:grpSp>
        <p:nvGrpSpPr>
          <p:cNvPr id="13" name="Group 12"/>
          <p:cNvGrpSpPr/>
          <p:nvPr/>
        </p:nvGrpSpPr>
        <p:grpSpPr>
          <a:xfrm>
            <a:off x="74125" y="2773721"/>
            <a:ext cx="2748291" cy="2155244"/>
            <a:chOff x="74126" y="1933280"/>
            <a:chExt cx="2748291" cy="2155244"/>
          </a:xfrm>
        </p:grpSpPr>
        <p:sp>
          <p:nvSpPr>
            <p:cNvPr id="11" name="Rectangle 10"/>
            <p:cNvSpPr/>
            <p:nvPr/>
          </p:nvSpPr>
          <p:spPr>
            <a:xfrm>
              <a:off x="74126" y="1933280"/>
              <a:ext cx="2748291" cy="21552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72432" y="1982163"/>
              <a:ext cx="2559263" cy="1306585"/>
              <a:chOff x="172432" y="1968711"/>
              <a:chExt cx="2559263" cy="1306585"/>
            </a:xfrm>
          </p:grpSpPr>
          <p:sp>
            <p:nvSpPr>
              <p:cNvPr id="3" name="TextBox 2"/>
              <p:cNvSpPr txBox="1"/>
              <p:nvPr/>
            </p:nvSpPr>
            <p:spPr>
              <a:xfrm>
                <a:off x="172432" y="2566233"/>
                <a:ext cx="2551675" cy="709063"/>
              </a:xfrm>
              <a:prstGeom prst="rect">
                <a:avLst/>
              </a:prstGeom>
              <a:noFill/>
            </p:spPr>
            <p:txBody>
              <a:bodyPr wrap="square" lIns="0" tIns="0" rIns="0" bIns="0" rtlCol="0">
                <a:noAutofit/>
              </a:bodyPr>
              <a:lstStyle/>
              <a:p>
                <a:pPr algn="ctr"/>
                <a:r>
                  <a:rPr lang="en-US">
                    <a:solidFill>
                      <a:schemeClr val="bg1"/>
                    </a:solidFill>
                    <a:latin typeface="Arial Black" panose="020B0A04020102020204" pitchFamily="34" charset="0"/>
                  </a:rPr>
                  <a:t>fans over index on average </a:t>
                </a:r>
                <a:r>
                  <a:rPr lang="en-US" sz="6000">
                    <a:solidFill>
                      <a:schemeClr val="bg1"/>
                    </a:solidFill>
                    <a:latin typeface="Arial Black" panose="020B0A04020102020204" pitchFamily="34" charset="0"/>
                  </a:rPr>
                  <a:t>10.1%</a:t>
                </a:r>
                <a:endParaRPr lang="en-US" i="1">
                  <a:solidFill>
                    <a:schemeClr val="bg1"/>
                  </a:solidFill>
                  <a:latin typeface="Arial Black" panose="020B0A04020102020204" pitchFamily="34" charset="0"/>
                </a:endParaRPr>
              </a:p>
            </p:txBody>
          </p:sp>
          <p:pic>
            <p:nvPicPr>
              <p:cNvPr id="10" name="Picture 9"/>
              <p:cNvPicPr>
                <a:picLocks noChangeAspect="1"/>
              </p:cNvPicPr>
              <p:nvPr/>
            </p:nvPicPr>
            <p:blipFill>
              <a:blip r:embed="rId4"/>
              <a:stretch>
                <a:fillRect/>
              </a:stretch>
            </p:blipFill>
            <p:spPr>
              <a:xfrm>
                <a:off x="172432" y="1968711"/>
                <a:ext cx="2559263" cy="548640"/>
              </a:xfrm>
              <a:prstGeom prst="rect">
                <a:avLst/>
              </a:prstGeom>
            </p:spPr>
          </p:pic>
        </p:grpSp>
      </p:grpSp>
      <p:sp>
        <p:nvSpPr>
          <p:cNvPr id="2" name="TextBox 1">
            <a:extLst>
              <a:ext uri="{FF2B5EF4-FFF2-40B4-BE49-F238E27FC236}">
                <a16:creationId xmlns:a16="http://schemas.microsoft.com/office/drawing/2014/main" id="{5266DB0C-BB68-1742-781C-F222A186E2DC}"/>
              </a:ext>
            </a:extLst>
          </p:cNvPr>
          <p:cNvSpPr txBox="1"/>
          <p:nvPr/>
        </p:nvSpPr>
        <p:spPr>
          <a:xfrm>
            <a:off x="4515663" y="62408"/>
            <a:ext cx="4447788" cy="484712"/>
          </a:xfrm>
          <a:prstGeom prst="rect">
            <a:avLst/>
          </a:prstGeom>
          <a:noFill/>
        </p:spPr>
        <p:txBody>
          <a:bodyPr wrap="square" lIns="0" tIns="0" rIns="0" bIns="0" rtlCol="0">
            <a:noAutofit/>
          </a:bodyPr>
          <a:lstStyle/>
          <a:p>
            <a:pPr algn="ctr"/>
            <a:endParaRPr lang="en-US" sz="1600" err="1">
              <a:solidFill>
                <a:schemeClr val="tx2"/>
              </a:solidFill>
            </a:endParaRPr>
          </a:p>
        </p:txBody>
      </p:sp>
      <p:sp>
        <p:nvSpPr>
          <p:cNvPr id="5" name="TextBox 4">
            <a:extLst>
              <a:ext uri="{FF2B5EF4-FFF2-40B4-BE49-F238E27FC236}">
                <a16:creationId xmlns:a16="http://schemas.microsoft.com/office/drawing/2014/main" id="{A440AF5D-EE4D-F76B-629A-4926E0F92ADC}"/>
              </a:ext>
            </a:extLst>
          </p:cNvPr>
          <p:cNvSpPr txBox="1"/>
          <p:nvPr/>
        </p:nvSpPr>
        <p:spPr>
          <a:xfrm>
            <a:off x="6521824" y="4995582"/>
            <a:ext cx="3079376" cy="147918"/>
          </a:xfrm>
          <a:prstGeom prst="rect">
            <a:avLst/>
          </a:prstGeom>
          <a:noFill/>
        </p:spPr>
        <p:txBody>
          <a:bodyPr wrap="square" lIns="0" tIns="0" rIns="0" bIns="0" rtlCol="0">
            <a:noAutofit/>
          </a:bodyPr>
          <a:lstStyle/>
          <a:p>
            <a:pPr algn="l"/>
            <a:r>
              <a:rPr lang="en-US" sz="800" i="1">
                <a:solidFill>
                  <a:schemeClr val="bg1">
                    <a:lumMod val="75000"/>
                  </a:schemeClr>
                </a:solidFill>
              </a:rPr>
              <a:t>MRN Consumer Behavior Study, Spring 2023 – </a:t>
            </a:r>
            <a:r>
              <a:rPr lang="en-US" sz="800" i="1" err="1">
                <a:solidFill>
                  <a:schemeClr val="bg1">
                    <a:lumMod val="75000"/>
                  </a:schemeClr>
                </a:solidFill>
              </a:rPr>
              <a:t>FMR</a:t>
            </a:r>
            <a:r>
              <a:rPr lang="en-US" sz="800" i="1">
                <a:solidFill>
                  <a:schemeClr val="bg1">
                    <a:lumMod val="75000"/>
                  </a:schemeClr>
                </a:solidFill>
              </a:rPr>
              <a:t> Associates</a:t>
            </a:r>
          </a:p>
        </p:txBody>
      </p:sp>
      <p:sp>
        <p:nvSpPr>
          <p:cNvPr id="7" name="TextBox 6">
            <a:extLst>
              <a:ext uri="{FF2B5EF4-FFF2-40B4-BE49-F238E27FC236}">
                <a16:creationId xmlns:a16="http://schemas.microsoft.com/office/drawing/2014/main" id="{36A91623-D1D4-94D2-E7A2-BB5F0975AF2B}"/>
              </a:ext>
            </a:extLst>
          </p:cNvPr>
          <p:cNvSpPr txBox="1"/>
          <p:nvPr/>
        </p:nvSpPr>
        <p:spPr>
          <a:xfrm>
            <a:off x="124212" y="1182723"/>
            <a:ext cx="4343234" cy="707886"/>
          </a:xfrm>
          <a:prstGeom prst="rect">
            <a:avLst/>
          </a:prstGeom>
          <a:noFill/>
        </p:spPr>
        <p:txBody>
          <a:bodyPr wrap="square">
            <a:spAutoFit/>
          </a:bodyPr>
          <a:lstStyle/>
          <a:p>
            <a:pPr algn="l"/>
            <a:r>
              <a:rPr lang="en-US">
                <a:solidFill>
                  <a:schemeClr val="tx2"/>
                </a:solidFill>
                <a:latin typeface="Georgia Pro Black" panose="02040A02050405020203" pitchFamily="18" charset="0"/>
              </a:rPr>
              <a:t>4. NASCAR Consumer Behavior</a:t>
            </a:r>
          </a:p>
        </p:txBody>
      </p:sp>
      <p:graphicFrame>
        <p:nvGraphicFramePr>
          <p:cNvPr id="6" name="Table 5">
            <a:extLst>
              <a:ext uri="{FF2B5EF4-FFF2-40B4-BE49-F238E27FC236}">
                <a16:creationId xmlns:a16="http://schemas.microsoft.com/office/drawing/2014/main" id="{56A5F3D1-5174-D9F8-2B4F-BD746F3C952A}"/>
              </a:ext>
            </a:extLst>
          </p:cNvPr>
          <p:cNvGraphicFramePr>
            <a:graphicFrameLocks noGrp="1"/>
          </p:cNvGraphicFramePr>
          <p:nvPr>
            <p:extLst>
              <p:ext uri="{D42A27DB-BD31-4B8C-83A1-F6EECF244321}">
                <p14:modId xmlns:p14="http://schemas.microsoft.com/office/powerpoint/2010/main" val="1546167467"/>
              </p:ext>
            </p:extLst>
          </p:nvPr>
        </p:nvGraphicFramePr>
        <p:xfrm>
          <a:off x="4540707" y="490776"/>
          <a:ext cx="4397699" cy="4488804"/>
        </p:xfrm>
        <a:graphic>
          <a:graphicData uri="http://schemas.openxmlformats.org/drawingml/2006/table">
            <a:tbl>
              <a:tblPr firstRow="1" firstCol="1" bandRow="1">
                <a:tableStyleId>{5C22544A-7EE6-4342-B048-85BDC9FD1C3A}</a:tableStyleId>
              </a:tblPr>
              <a:tblGrid>
                <a:gridCol w="2652338">
                  <a:extLst>
                    <a:ext uri="{9D8B030D-6E8A-4147-A177-3AD203B41FA5}">
                      <a16:colId xmlns:a16="http://schemas.microsoft.com/office/drawing/2014/main" val="3548710224"/>
                    </a:ext>
                  </a:extLst>
                </a:gridCol>
                <a:gridCol w="640219">
                  <a:extLst>
                    <a:ext uri="{9D8B030D-6E8A-4147-A177-3AD203B41FA5}">
                      <a16:colId xmlns:a16="http://schemas.microsoft.com/office/drawing/2014/main" val="393077834"/>
                    </a:ext>
                  </a:extLst>
                </a:gridCol>
                <a:gridCol w="228650">
                  <a:extLst>
                    <a:ext uri="{9D8B030D-6E8A-4147-A177-3AD203B41FA5}">
                      <a16:colId xmlns:a16="http://schemas.microsoft.com/office/drawing/2014/main" val="1554613297"/>
                    </a:ext>
                  </a:extLst>
                </a:gridCol>
                <a:gridCol w="876492">
                  <a:extLst>
                    <a:ext uri="{9D8B030D-6E8A-4147-A177-3AD203B41FA5}">
                      <a16:colId xmlns:a16="http://schemas.microsoft.com/office/drawing/2014/main" val="4144846872"/>
                    </a:ext>
                  </a:extLst>
                </a:gridCol>
              </a:tblGrid>
              <a:tr h="374004">
                <a:tc>
                  <a:txBody>
                    <a:bodyPr/>
                    <a:lstStyle/>
                    <a:p>
                      <a:endParaRPr lang="en-US" sz="1000">
                        <a:effectLst/>
                        <a:latin typeface="Times New Roman" panose="02020603050405020304" pitchFamily="18" charset="0"/>
                      </a:endParaRPr>
                    </a:p>
                  </a:txBody>
                  <a:tcPr marL="50148" marR="50148" marT="0" marB="0" anchor="ctr"/>
                </a:tc>
                <a:tc>
                  <a:txBody>
                    <a:bodyPr/>
                    <a:lstStyle/>
                    <a:p>
                      <a:pPr marL="0" marR="0" algn="ctr">
                        <a:spcBef>
                          <a:spcPts val="0"/>
                        </a:spcBef>
                        <a:spcAft>
                          <a:spcPts val="0"/>
                        </a:spcAft>
                      </a:pPr>
                      <a:r>
                        <a:rPr lang="en-US" sz="1000">
                          <a:effectLst/>
                        </a:rPr>
                        <a:t>Total</a:t>
                      </a:r>
                    </a:p>
                    <a:p>
                      <a:pPr marL="0" marR="0" algn="ctr">
                        <a:spcBef>
                          <a:spcPts val="0"/>
                        </a:spcBef>
                        <a:spcAft>
                          <a:spcPts val="0"/>
                        </a:spcAft>
                      </a:pPr>
                      <a:r>
                        <a:rPr lang="en-US" sz="1000">
                          <a:effectLst/>
                        </a:rPr>
                        <a:t>12+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just">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Enjoy</a:t>
                      </a:r>
                    </a:p>
                    <a:p>
                      <a:pPr marL="0" marR="0" algn="ctr">
                        <a:spcBef>
                          <a:spcPts val="0"/>
                        </a:spcBef>
                        <a:spcAft>
                          <a:spcPts val="0"/>
                        </a:spcAft>
                      </a:pPr>
                      <a:r>
                        <a:rPr lang="en-US" sz="1000">
                          <a:effectLst/>
                        </a:rPr>
                        <a:t>Motorsports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extLst>
                  <a:ext uri="{0D108BD9-81ED-4DB2-BD59-A6C34878D82A}">
                    <a16:rowId xmlns:a16="http://schemas.microsoft.com/office/drawing/2014/main" val="780021910"/>
                  </a:ext>
                </a:extLst>
              </a:tr>
              <a:tr h="146879">
                <a:tc>
                  <a:txBody>
                    <a:bodyPr/>
                    <a:lstStyle/>
                    <a:p>
                      <a:pPr marL="0" marR="0" algn="r">
                        <a:spcBef>
                          <a:spcPts val="0"/>
                        </a:spcBef>
                        <a:spcAft>
                          <a:spcPts val="0"/>
                        </a:spcAft>
                      </a:pPr>
                      <a:r>
                        <a:rPr lang="en-US" sz="1000">
                          <a:effectLst/>
                        </a:rPr>
                        <a:t>New/Used car in next 6 months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28.2%</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highlight>
                            <a:srgbClr val="FFFF00"/>
                          </a:highlight>
                        </a:rPr>
                        <a:t>40.2%</a:t>
                      </a:r>
                      <a:endParaRPr lang="en-US" sz="100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solidFill>
                      <a:srgbClr val="FFFF00"/>
                    </a:solidFill>
                  </a:tcPr>
                </a:tc>
                <a:extLst>
                  <a:ext uri="{0D108BD9-81ED-4DB2-BD59-A6C34878D82A}">
                    <a16:rowId xmlns:a16="http://schemas.microsoft.com/office/drawing/2014/main" val="610125551"/>
                  </a:ext>
                </a:extLst>
              </a:tr>
              <a:tr h="146879">
                <a:tc>
                  <a:txBody>
                    <a:bodyPr/>
                    <a:lstStyle/>
                    <a:p>
                      <a:pPr marL="0" marR="0" algn="r">
                        <a:spcBef>
                          <a:spcPts val="0"/>
                        </a:spcBef>
                        <a:spcAft>
                          <a:spcPts val="0"/>
                        </a:spcAft>
                      </a:pPr>
                      <a:r>
                        <a:rPr lang="en-US" sz="1000">
                          <a:effectLst/>
                        </a:rPr>
                        <a:t>New/Used truck in next 6 months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19.0%</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30.7%</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solidFill>
                      <a:srgbClr val="FFFF00"/>
                    </a:solidFill>
                  </a:tcPr>
                </a:tc>
                <a:extLst>
                  <a:ext uri="{0D108BD9-81ED-4DB2-BD59-A6C34878D82A}">
                    <a16:rowId xmlns:a16="http://schemas.microsoft.com/office/drawing/2014/main" val="7578121"/>
                  </a:ext>
                </a:extLst>
              </a:tr>
              <a:tr h="266002">
                <a:tc>
                  <a:txBody>
                    <a:bodyPr/>
                    <a:lstStyle/>
                    <a:p>
                      <a:pPr marL="0" marR="0" algn="r">
                        <a:spcBef>
                          <a:spcPts val="0"/>
                        </a:spcBef>
                        <a:spcAft>
                          <a:spcPts val="0"/>
                        </a:spcAft>
                      </a:pPr>
                      <a:r>
                        <a:rPr lang="en-US" sz="1000">
                          <a:effectLst/>
                        </a:rPr>
                        <a:t>Outdoor sports/recreation equipment in next 6 months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28.2%</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highlight>
                            <a:srgbClr val="FFFF00"/>
                          </a:highlight>
                        </a:rPr>
                        <a:t>44.2%</a:t>
                      </a:r>
                      <a:endParaRPr lang="en-US" sz="100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solidFill>
                      <a:srgbClr val="FFFF00"/>
                    </a:solidFill>
                  </a:tcPr>
                </a:tc>
                <a:extLst>
                  <a:ext uri="{0D108BD9-81ED-4DB2-BD59-A6C34878D82A}">
                    <a16:rowId xmlns:a16="http://schemas.microsoft.com/office/drawing/2014/main" val="3320838075"/>
                  </a:ext>
                </a:extLst>
              </a:tr>
              <a:tr h="266002">
                <a:tc>
                  <a:txBody>
                    <a:bodyPr/>
                    <a:lstStyle/>
                    <a:p>
                      <a:pPr marL="0" marR="0" algn="r">
                        <a:spcBef>
                          <a:spcPts val="0"/>
                        </a:spcBef>
                        <a:spcAft>
                          <a:spcPts val="0"/>
                        </a:spcAft>
                      </a:pPr>
                      <a:r>
                        <a:rPr lang="en-US" sz="1000">
                          <a:effectLst/>
                        </a:rPr>
                        <a:t>Outdoor power tools/equipment for home/ work in next 6 months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31.1%</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46.4%</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solidFill>
                      <a:srgbClr val="FFFF00"/>
                    </a:solidFill>
                  </a:tcPr>
                </a:tc>
                <a:extLst>
                  <a:ext uri="{0D108BD9-81ED-4DB2-BD59-A6C34878D82A}">
                    <a16:rowId xmlns:a16="http://schemas.microsoft.com/office/drawing/2014/main" val="174104034"/>
                  </a:ext>
                </a:extLst>
              </a:tr>
              <a:tr h="146879">
                <a:tc>
                  <a:txBody>
                    <a:bodyPr/>
                    <a:lstStyle/>
                    <a:p>
                      <a:pPr marL="0" marR="0" algn="r">
                        <a:spcBef>
                          <a:spcPts val="0"/>
                        </a:spcBef>
                        <a:spcAft>
                          <a:spcPts val="0"/>
                        </a:spcAft>
                      </a:pPr>
                      <a:r>
                        <a:rPr lang="en-US" sz="1000">
                          <a:effectLst/>
                        </a:rPr>
                        <a:t>Remodeling home in next 6 months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24.8%</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32.0%</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extLst>
                  <a:ext uri="{0D108BD9-81ED-4DB2-BD59-A6C34878D82A}">
                    <a16:rowId xmlns:a16="http://schemas.microsoft.com/office/drawing/2014/main" val="832053289"/>
                  </a:ext>
                </a:extLst>
              </a:tr>
              <a:tr h="146879">
                <a:tc>
                  <a:txBody>
                    <a:bodyPr/>
                    <a:lstStyle/>
                    <a:p>
                      <a:pPr marL="0" marR="0" algn="r">
                        <a:spcBef>
                          <a:spcPts val="0"/>
                        </a:spcBef>
                        <a:spcAft>
                          <a:spcPts val="0"/>
                        </a:spcAft>
                      </a:pPr>
                      <a:r>
                        <a:rPr lang="en-US" sz="1000">
                          <a:effectLst/>
                        </a:rPr>
                        <a:t>Financial services in next 6 months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32.5%</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44.4%</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solidFill>
                      <a:srgbClr val="FFFF00"/>
                    </a:solidFill>
                  </a:tcPr>
                </a:tc>
                <a:extLst>
                  <a:ext uri="{0D108BD9-81ED-4DB2-BD59-A6C34878D82A}">
                    <a16:rowId xmlns:a16="http://schemas.microsoft.com/office/drawing/2014/main" val="4080122110"/>
                  </a:ext>
                </a:extLst>
              </a:tr>
              <a:tr h="146879">
                <a:tc>
                  <a:txBody>
                    <a:bodyPr/>
                    <a:lstStyle/>
                    <a:p>
                      <a:pPr marL="0" marR="0" algn="r">
                        <a:spcBef>
                          <a:spcPts val="0"/>
                        </a:spcBef>
                        <a:spcAft>
                          <a:spcPts val="0"/>
                        </a:spcAft>
                      </a:pPr>
                      <a:r>
                        <a:rPr lang="en-US" sz="1000">
                          <a:effectLst/>
                        </a:rPr>
                        <a:t>Medical/health services in next 6 months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61.4%</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67.8%</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extLst>
                  <a:ext uri="{0D108BD9-81ED-4DB2-BD59-A6C34878D82A}">
                    <a16:rowId xmlns:a16="http://schemas.microsoft.com/office/drawing/2014/main" val="1425233672"/>
                  </a:ext>
                </a:extLst>
              </a:tr>
              <a:tr h="146879">
                <a:tc>
                  <a:txBody>
                    <a:bodyPr/>
                    <a:lstStyle/>
                    <a:p>
                      <a:pPr marL="0" marR="0" algn="r">
                        <a:spcBef>
                          <a:spcPts val="0"/>
                        </a:spcBef>
                        <a:spcAft>
                          <a:spcPts val="0"/>
                        </a:spcAft>
                      </a:pPr>
                      <a:r>
                        <a:rPr lang="en-US" sz="1000">
                          <a:effectLst/>
                        </a:rPr>
                        <a:t>Major electronic items in next 6 months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32.2%</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43.6%</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solidFill>
                      <a:srgbClr val="FFFF00"/>
                    </a:solidFill>
                  </a:tcPr>
                </a:tc>
                <a:extLst>
                  <a:ext uri="{0D108BD9-81ED-4DB2-BD59-A6C34878D82A}">
                    <a16:rowId xmlns:a16="http://schemas.microsoft.com/office/drawing/2014/main" val="3620871570"/>
                  </a:ext>
                </a:extLst>
              </a:tr>
              <a:tr h="146879">
                <a:tc>
                  <a:txBody>
                    <a:bodyPr/>
                    <a:lstStyle/>
                    <a:p>
                      <a:pPr marL="0" marR="0" algn="r">
                        <a:spcBef>
                          <a:spcPts val="0"/>
                        </a:spcBef>
                        <a:spcAft>
                          <a:spcPts val="0"/>
                        </a:spcAft>
                      </a:pPr>
                      <a:r>
                        <a:rPr lang="en-US" sz="1000">
                          <a:effectLst/>
                        </a:rPr>
                        <a:t>New phone in next 6 months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33.1%</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44.9%</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solidFill>
                      <a:srgbClr val="FFFF00"/>
                    </a:solidFill>
                  </a:tcPr>
                </a:tc>
                <a:extLst>
                  <a:ext uri="{0D108BD9-81ED-4DB2-BD59-A6C34878D82A}">
                    <a16:rowId xmlns:a16="http://schemas.microsoft.com/office/drawing/2014/main" val="523194622"/>
                  </a:ext>
                </a:extLst>
              </a:tr>
              <a:tr h="146879">
                <a:tc>
                  <a:txBody>
                    <a:bodyPr/>
                    <a:lstStyle/>
                    <a:p>
                      <a:pPr marL="0" marR="0" algn="r">
                        <a:spcBef>
                          <a:spcPts val="0"/>
                        </a:spcBef>
                        <a:spcAft>
                          <a:spcPts val="0"/>
                        </a:spcAft>
                      </a:pPr>
                      <a:r>
                        <a:rPr lang="en-US" sz="1000">
                          <a:effectLst/>
                        </a:rPr>
                        <a:t>Visiting a casino in next 6 months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29.3%</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37.1%</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extLst>
                  <a:ext uri="{0D108BD9-81ED-4DB2-BD59-A6C34878D82A}">
                    <a16:rowId xmlns:a16="http://schemas.microsoft.com/office/drawing/2014/main" val="2659592336"/>
                  </a:ext>
                </a:extLst>
              </a:tr>
              <a:tr h="146879">
                <a:tc>
                  <a:txBody>
                    <a:bodyPr/>
                    <a:lstStyle/>
                    <a:p>
                      <a:pPr marL="0" marR="0" algn="r">
                        <a:spcBef>
                          <a:spcPts val="0"/>
                        </a:spcBef>
                        <a:spcAft>
                          <a:spcPts val="0"/>
                        </a:spcAft>
                      </a:pPr>
                      <a:r>
                        <a:rPr lang="en-US" sz="1000">
                          <a:effectLst/>
                        </a:rPr>
                        <a:t>Eat out at least once/week</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71.0%</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75.6%</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extLst>
                  <a:ext uri="{0D108BD9-81ED-4DB2-BD59-A6C34878D82A}">
                    <a16:rowId xmlns:a16="http://schemas.microsoft.com/office/drawing/2014/main" val="1465755005"/>
                  </a:ext>
                </a:extLst>
              </a:tr>
              <a:tr h="146879">
                <a:tc>
                  <a:txBody>
                    <a:bodyPr/>
                    <a:lstStyle/>
                    <a:p>
                      <a:pPr marL="0" marR="0" algn="r">
                        <a:spcBef>
                          <a:spcPts val="0"/>
                        </a:spcBef>
                        <a:spcAft>
                          <a:spcPts val="0"/>
                        </a:spcAft>
                      </a:pPr>
                      <a:r>
                        <a:rPr lang="en-US" sz="1000">
                          <a:effectLst/>
                        </a:rPr>
                        <a:t>Traveling in next year</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60.3%</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66.2%</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extLst>
                  <a:ext uri="{0D108BD9-81ED-4DB2-BD59-A6C34878D82A}">
                    <a16:rowId xmlns:a16="http://schemas.microsoft.com/office/drawing/2014/main" val="368454294"/>
                  </a:ext>
                </a:extLst>
              </a:tr>
              <a:tr h="146879">
                <a:tc>
                  <a:txBody>
                    <a:bodyPr/>
                    <a:lstStyle/>
                    <a:p>
                      <a:pPr marL="0" marR="0" algn="r">
                        <a:spcBef>
                          <a:spcPts val="0"/>
                        </a:spcBef>
                        <a:spcAft>
                          <a:spcPts val="0"/>
                        </a:spcAft>
                      </a:pPr>
                      <a:r>
                        <a:rPr lang="en-US" sz="1000">
                          <a:effectLst/>
                        </a:rPr>
                        <a:t>Grocery shopper in home</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79.8%</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80.9%</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extLst>
                  <a:ext uri="{0D108BD9-81ED-4DB2-BD59-A6C34878D82A}">
                    <a16:rowId xmlns:a16="http://schemas.microsoft.com/office/drawing/2014/main" val="4026963654"/>
                  </a:ext>
                </a:extLst>
              </a:tr>
              <a:tr h="146879">
                <a:tc>
                  <a:txBody>
                    <a:bodyPr/>
                    <a:lstStyle/>
                    <a:p>
                      <a:pPr marL="0" marR="0" algn="r">
                        <a:spcBef>
                          <a:spcPts val="0"/>
                        </a:spcBef>
                        <a:spcAft>
                          <a:spcPts val="0"/>
                        </a:spcAft>
                      </a:pPr>
                      <a:r>
                        <a:rPr lang="en-US" sz="1000">
                          <a:effectLst/>
                        </a:rPr>
                        <a:t>Buying/renting new home in next year</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22.7%</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29.3%</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extLst>
                  <a:ext uri="{0D108BD9-81ED-4DB2-BD59-A6C34878D82A}">
                    <a16:rowId xmlns:a16="http://schemas.microsoft.com/office/drawing/2014/main" val="184757819"/>
                  </a:ext>
                </a:extLst>
              </a:tr>
              <a:tr h="146879">
                <a:tc>
                  <a:txBody>
                    <a:bodyPr/>
                    <a:lstStyle/>
                    <a:p>
                      <a:pPr marL="0" marR="0" algn="r">
                        <a:spcBef>
                          <a:spcPts val="0"/>
                        </a:spcBef>
                        <a:spcAft>
                          <a:spcPts val="0"/>
                        </a:spcAft>
                      </a:pPr>
                      <a:r>
                        <a:rPr lang="en-US" sz="1000">
                          <a:effectLst/>
                        </a:rPr>
                        <a:t>Car repair/tires/batteries in next 6 months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45.4%</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57.6%</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solidFill>
                      <a:srgbClr val="FFFF00"/>
                    </a:solidFill>
                  </a:tcPr>
                </a:tc>
                <a:extLst>
                  <a:ext uri="{0D108BD9-81ED-4DB2-BD59-A6C34878D82A}">
                    <a16:rowId xmlns:a16="http://schemas.microsoft.com/office/drawing/2014/main" val="27745442"/>
                  </a:ext>
                </a:extLst>
              </a:tr>
              <a:tr h="266002">
                <a:tc>
                  <a:txBody>
                    <a:bodyPr/>
                    <a:lstStyle/>
                    <a:p>
                      <a:pPr marL="0" marR="0" algn="r">
                        <a:spcBef>
                          <a:spcPts val="0"/>
                        </a:spcBef>
                        <a:spcAft>
                          <a:spcPts val="0"/>
                        </a:spcAft>
                      </a:pPr>
                      <a:r>
                        <a:rPr lang="en-US" sz="1000">
                          <a:effectLst/>
                        </a:rPr>
                        <a:t>Registered voter/plan to vote in next election</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67.0%</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70.2%</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extLst>
                  <a:ext uri="{0D108BD9-81ED-4DB2-BD59-A6C34878D82A}">
                    <a16:rowId xmlns:a16="http://schemas.microsoft.com/office/drawing/2014/main" val="3282667062"/>
                  </a:ext>
                </a:extLst>
              </a:tr>
              <a:tr h="266002">
                <a:tc>
                  <a:txBody>
                    <a:bodyPr/>
                    <a:lstStyle/>
                    <a:p>
                      <a:pPr marL="0" marR="0" algn="r">
                        <a:spcBef>
                          <a:spcPts val="0"/>
                        </a:spcBef>
                        <a:spcAft>
                          <a:spcPts val="0"/>
                        </a:spcAft>
                      </a:pPr>
                      <a:r>
                        <a:rPr lang="en-US" sz="1000">
                          <a:effectLst/>
                        </a:rPr>
                        <a:t>Purchase major household item in next 6 months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39.5%</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48.0%</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extLst>
                  <a:ext uri="{0D108BD9-81ED-4DB2-BD59-A6C34878D82A}">
                    <a16:rowId xmlns:a16="http://schemas.microsoft.com/office/drawing/2014/main" val="3193712378"/>
                  </a:ext>
                </a:extLst>
              </a:tr>
              <a:tr h="146879">
                <a:tc>
                  <a:txBody>
                    <a:bodyPr/>
                    <a:lstStyle/>
                    <a:p>
                      <a:pPr marL="0" marR="0" algn="r">
                        <a:spcBef>
                          <a:spcPts val="0"/>
                        </a:spcBef>
                        <a:spcAft>
                          <a:spcPts val="0"/>
                        </a:spcAft>
                      </a:pPr>
                      <a:r>
                        <a:rPr lang="en-US" sz="1000">
                          <a:effectLst/>
                        </a:rPr>
                        <a:t>Active military/Reserve/Veteran</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6.9%</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10.7%</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extLst>
                  <a:ext uri="{0D108BD9-81ED-4DB2-BD59-A6C34878D82A}">
                    <a16:rowId xmlns:a16="http://schemas.microsoft.com/office/drawing/2014/main" val="3671531475"/>
                  </a:ext>
                </a:extLst>
              </a:tr>
              <a:tr h="266002">
                <a:tc>
                  <a:txBody>
                    <a:bodyPr/>
                    <a:lstStyle/>
                    <a:p>
                      <a:pPr marL="0" marR="0" algn="r">
                        <a:spcBef>
                          <a:spcPts val="0"/>
                        </a:spcBef>
                        <a:spcAft>
                          <a:spcPts val="0"/>
                        </a:spcAft>
                      </a:pPr>
                      <a:r>
                        <a:rPr lang="en-US" sz="1000">
                          <a:effectLst/>
                        </a:rPr>
                        <a:t>Trucking/construction/building/ground maintenance occupation</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9.2%</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13.3%</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extLst>
                  <a:ext uri="{0D108BD9-81ED-4DB2-BD59-A6C34878D82A}">
                    <a16:rowId xmlns:a16="http://schemas.microsoft.com/office/drawing/2014/main" val="4130870457"/>
                  </a:ext>
                </a:extLst>
              </a:tr>
              <a:tr h="266002">
                <a:tc>
                  <a:txBody>
                    <a:bodyPr/>
                    <a:lstStyle/>
                    <a:p>
                      <a:pPr marL="0" marR="0" algn="r">
                        <a:spcBef>
                          <a:spcPts val="0"/>
                        </a:spcBef>
                        <a:spcAft>
                          <a:spcPts val="0"/>
                        </a:spcAft>
                      </a:pPr>
                      <a:r>
                        <a:rPr lang="en-US" sz="1000">
                          <a:effectLst/>
                        </a:rPr>
                        <a:t>Used video/audio streaming services in past month</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85.8%</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90.2%</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extLst>
                  <a:ext uri="{0D108BD9-81ED-4DB2-BD59-A6C34878D82A}">
                    <a16:rowId xmlns:a16="http://schemas.microsoft.com/office/drawing/2014/main" val="4111162174"/>
                  </a:ext>
                </a:extLst>
              </a:tr>
              <a:tr h="146879">
                <a:tc>
                  <a:txBody>
                    <a:bodyPr/>
                    <a:lstStyle/>
                    <a:p>
                      <a:pPr marL="0" marR="0" algn="r">
                        <a:spcBef>
                          <a:spcPts val="0"/>
                        </a:spcBef>
                        <a:spcAft>
                          <a:spcPts val="0"/>
                        </a:spcAft>
                      </a:pPr>
                      <a:r>
                        <a:rPr lang="en-US" sz="1000">
                          <a:effectLst/>
                        </a:rPr>
                        <a:t>Enjoy listening to/watching Motorsports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36.9%</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ctr">
                        <a:spcBef>
                          <a:spcPts val="0"/>
                        </a:spcBef>
                        <a:spcAft>
                          <a:spcPts val="0"/>
                        </a:spcAft>
                      </a:pPr>
                      <a:r>
                        <a:rPr lang="en-US" sz="1000">
                          <a:effectLst/>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tc>
                  <a:txBody>
                    <a:bodyPr/>
                    <a:lstStyle/>
                    <a:p>
                      <a:pPr marL="0" marR="0" algn="r">
                        <a:spcBef>
                          <a:spcPts val="0"/>
                        </a:spcBef>
                        <a:spcAft>
                          <a:spcPts val="0"/>
                        </a:spcAft>
                      </a:pPr>
                      <a:r>
                        <a:rPr lang="en-US" sz="1000">
                          <a:effectLst/>
                        </a:rPr>
                        <a:t>84.7%</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0148" marR="50148" marT="0" marB="0" anchor="b"/>
                </a:tc>
                <a:extLst>
                  <a:ext uri="{0D108BD9-81ED-4DB2-BD59-A6C34878D82A}">
                    <a16:rowId xmlns:a16="http://schemas.microsoft.com/office/drawing/2014/main" val="1125031263"/>
                  </a:ext>
                </a:extLst>
              </a:tr>
            </a:tbl>
          </a:graphicData>
        </a:graphic>
      </p:graphicFrame>
      <p:sp>
        <p:nvSpPr>
          <p:cNvPr id="8" name="Rectangle 1">
            <a:extLst>
              <a:ext uri="{FF2B5EF4-FFF2-40B4-BE49-F238E27FC236}">
                <a16:creationId xmlns:a16="http://schemas.microsoft.com/office/drawing/2014/main" id="{86B86B0E-6FE5-F244-2B0B-3C55B8D83811}"/>
              </a:ext>
            </a:extLst>
          </p:cNvPr>
          <p:cNvSpPr>
            <a:spLocks noChangeArrowheads="1"/>
          </p:cNvSpPr>
          <p:nvPr/>
        </p:nvSpPr>
        <p:spPr bwMode="auto">
          <a:xfrm>
            <a:off x="4565752" y="69453"/>
            <a:ext cx="43976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tabLst>
                <a:tab pos="228600" algn="l"/>
                <a:tab pos="514350" algn="l"/>
                <a:tab pos="685800" algn="l"/>
                <a:tab pos="1428750" algn="l"/>
                <a:tab pos="5597525" algn="l"/>
              </a:tabLst>
              <a:defRPr>
                <a:solidFill>
                  <a:schemeClr val="tx1"/>
                </a:solidFill>
                <a:latin typeface="Arial" panose="020B0604020202020204" pitchFamily="34" charset="0"/>
              </a:defRPr>
            </a:lvl1pPr>
            <a:lvl2pPr marL="457200" eaLnBrk="0" hangingPunct="0">
              <a:tabLst>
                <a:tab pos="228600" algn="l"/>
                <a:tab pos="514350" algn="l"/>
                <a:tab pos="685800" algn="l"/>
                <a:tab pos="1428750" algn="l"/>
                <a:tab pos="5597525" algn="l"/>
              </a:tabLst>
              <a:defRPr>
                <a:solidFill>
                  <a:schemeClr val="tx1"/>
                </a:solidFill>
                <a:latin typeface="Arial" panose="020B0604020202020204" pitchFamily="34" charset="0"/>
              </a:defRPr>
            </a:lvl2pPr>
            <a:lvl3pPr marL="914400" eaLnBrk="0" hangingPunct="0">
              <a:tabLst>
                <a:tab pos="228600" algn="l"/>
                <a:tab pos="514350" algn="l"/>
                <a:tab pos="685800" algn="l"/>
                <a:tab pos="1428750" algn="l"/>
                <a:tab pos="5597525" algn="l"/>
              </a:tabLst>
              <a:defRPr>
                <a:solidFill>
                  <a:schemeClr val="tx1"/>
                </a:solidFill>
                <a:latin typeface="Arial" panose="020B0604020202020204" pitchFamily="34" charset="0"/>
              </a:defRPr>
            </a:lvl3pPr>
            <a:lvl4pPr marL="1371600" eaLnBrk="0" hangingPunct="0">
              <a:tabLst>
                <a:tab pos="228600" algn="l"/>
                <a:tab pos="514350" algn="l"/>
                <a:tab pos="685800" algn="l"/>
                <a:tab pos="1428750" algn="l"/>
                <a:tab pos="5597525" algn="l"/>
              </a:tabLst>
              <a:defRPr>
                <a:solidFill>
                  <a:schemeClr val="tx1"/>
                </a:solidFill>
                <a:latin typeface="Arial" panose="020B0604020202020204" pitchFamily="34" charset="0"/>
              </a:defRPr>
            </a:lvl4pPr>
            <a:lvl5pPr marL="1828800" eaLnBrk="0" hangingPunct="0">
              <a:tabLst>
                <a:tab pos="228600" algn="l"/>
                <a:tab pos="514350" algn="l"/>
                <a:tab pos="685800" algn="l"/>
                <a:tab pos="1428750" algn="l"/>
                <a:tab pos="5597525"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 pos="514350" algn="l"/>
                <a:tab pos="685800" algn="l"/>
                <a:tab pos="1428750" algn="l"/>
                <a:tab pos="5597525"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 pos="514350" algn="l"/>
                <a:tab pos="685800" algn="l"/>
                <a:tab pos="1428750" algn="l"/>
                <a:tab pos="5597525"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 pos="514350" algn="l"/>
                <a:tab pos="685800" algn="l"/>
                <a:tab pos="1428750" algn="l"/>
                <a:tab pos="5597525"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 pos="514350" algn="l"/>
                <a:tab pos="685800" algn="l"/>
                <a:tab pos="1428750" algn="l"/>
                <a:tab pos="559752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28600" algn="l"/>
                <a:tab pos="514350" algn="l"/>
                <a:tab pos="685800" algn="l"/>
                <a:tab pos="1428750" algn="l"/>
                <a:tab pos="5597525" algn="l"/>
              </a:tabLst>
            </a:pPr>
            <a:r>
              <a:rPr kumimoji="0" lang="en-US" altLang="en-US" sz="12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Index of Motorsports Fans Consumer Behavior </a:t>
            </a:r>
          </a:p>
          <a:p>
            <a:pPr marL="0" marR="0" lvl="0" indent="0" algn="ctr" defTabSz="914400" rtl="0" eaLnBrk="0" fontAlgn="base" latinLnBrk="0" hangingPunct="0">
              <a:lnSpc>
                <a:spcPct val="100000"/>
              </a:lnSpc>
              <a:spcBef>
                <a:spcPct val="0"/>
              </a:spcBef>
              <a:spcAft>
                <a:spcPct val="0"/>
              </a:spcAft>
              <a:buClrTx/>
              <a:buSzTx/>
              <a:buFontTx/>
              <a:buNone/>
              <a:tabLst>
                <a:tab pos="228600" algn="l"/>
                <a:tab pos="514350" algn="l"/>
                <a:tab pos="685800" algn="l"/>
                <a:tab pos="1428750" algn="l"/>
                <a:tab pos="5597525" algn="l"/>
              </a:tabLst>
            </a:pPr>
            <a:r>
              <a:rPr kumimoji="0" lang="en-US" altLang="en-US" sz="12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Against Total Survey 12+ Population</a:t>
            </a:r>
            <a:endParaRPr kumimoji="0" lang="en-US" altLang="en-US" sz="600" b="0" i="0" u="none" strike="noStrike" cap="none" normalizeH="0" baseline="0">
              <a:ln>
                <a:noFill/>
              </a:ln>
              <a:solidFill>
                <a:schemeClr val="tx1"/>
              </a:solidFill>
              <a:effectLst/>
            </a:endParaRPr>
          </a:p>
        </p:txBody>
      </p:sp>
    </p:spTree>
    <p:extLst>
      <p:ext uri="{BB962C8B-B14F-4D97-AF65-F5344CB8AC3E}">
        <p14:creationId xmlns:p14="http://schemas.microsoft.com/office/powerpoint/2010/main" val="70434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D1EC58-FFFB-4BC3-AAF2-C181F24F7A14}"/>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24212" y="214535"/>
            <a:ext cx="2648115" cy="792963"/>
          </a:xfrm>
          <a:prstGeom prst="rect">
            <a:avLst/>
          </a:prstGeom>
        </p:spPr>
      </p:pic>
      <p:grpSp>
        <p:nvGrpSpPr>
          <p:cNvPr id="13" name="Group 12"/>
          <p:cNvGrpSpPr/>
          <p:nvPr/>
        </p:nvGrpSpPr>
        <p:grpSpPr>
          <a:xfrm>
            <a:off x="74125" y="2773721"/>
            <a:ext cx="2748291" cy="2155244"/>
            <a:chOff x="74126" y="1933280"/>
            <a:chExt cx="2748291" cy="2155244"/>
          </a:xfrm>
        </p:grpSpPr>
        <p:sp>
          <p:nvSpPr>
            <p:cNvPr id="11" name="Rectangle 10"/>
            <p:cNvSpPr/>
            <p:nvPr/>
          </p:nvSpPr>
          <p:spPr>
            <a:xfrm>
              <a:off x="74126" y="1933280"/>
              <a:ext cx="2748291" cy="21552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05656" y="1933280"/>
              <a:ext cx="2559263" cy="2116878"/>
              <a:chOff x="105656" y="1919828"/>
              <a:chExt cx="2559263" cy="2116878"/>
            </a:xfrm>
          </p:grpSpPr>
          <p:sp>
            <p:nvSpPr>
              <p:cNvPr id="3" name="TextBox 2"/>
              <p:cNvSpPr txBox="1"/>
              <p:nvPr/>
            </p:nvSpPr>
            <p:spPr>
              <a:xfrm>
                <a:off x="105656" y="1919828"/>
                <a:ext cx="2551675" cy="709063"/>
              </a:xfrm>
              <a:prstGeom prst="rect">
                <a:avLst/>
              </a:prstGeom>
              <a:noFill/>
            </p:spPr>
            <p:txBody>
              <a:bodyPr wrap="square" lIns="0" tIns="0" rIns="0" bIns="0" rtlCol="0">
                <a:noAutofit/>
              </a:bodyPr>
              <a:lstStyle/>
              <a:p>
                <a:pPr algn="ctr"/>
                <a:r>
                  <a:rPr lang="en-US" sz="6000">
                    <a:solidFill>
                      <a:schemeClr val="bg1"/>
                    </a:solidFill>
                    <a:latin typeface="Arial Black" panose="020B0A04020102020204" pitchFamily="34" charset="0"/>
                  </a:rPr>
                  <a:t>61%</a:t>
                </a:r>
                <a:r>
                  <a:rPr lang="en-US">
                    <a:solidFill>
                      <a:schemeClr val="bg1"/>
                    </a:solidFill>
                    <a:latin typeface="Arial Black" panose="020B0A04020102020204" pitchFamily="34" charset="0"/>
                  </a:rPr>
                  <a:t> of</a:t>
                </a:r>
                <a:endParaRPr lang="en-US" sz="6600">
                  <a:solidFill>
                    <a:schemeClr val="bg1"/>
                  </a:solidFill>
                  <a:latin typeface="Arial Black" panose="020B0A04020102020204" pitchFamily="34" charset="0"/>
                </a:endParaRPr>
              </a:p>
              <a:p>
                <a:pPr algn="ctr"/>
                <a:r>
                  <a:rPr lang="en-US" i="1">
                    <a:solidFill>
                      <a:schemeClr val="bg1"/>
                    </a:solidFill>
                    <a:latin typeface="Arial Black" panose="020B0A04020102020204" pitchFamily="34" charset="0"/>
                  </a:rPr>
                  <a:t>sports format listeners are fans </a:t>
                </a:r>
              </a:p>
            </p:txBody>
          </p:sp>
          <p:pic>
            <p:nvPicPr>
              <p:cNvPr id="10" name="Picture 9"/>
              <p:cNvPicPr>
                <a:picLocks noChangeAspect="1"/>
              </p:cNvPicPr>
              <p:nvPr/>
            </p:nvPicPr>
            <p:blipFill>
              <a:blip r:embed="rId4"/>
              <a:stretch>
                <a:fillRect/>
              </a:stretch>
            </p:blipFill>
            <p:spPr>
              <a:xfrm>
                <a:off x="105656" y="3488066"/>
                <a:ext cx="2559263" cy="548640"/>
              </a:xfrm>
              <a:prstGeom prst="rect">
                <a:avLst/>
              </a:prstGeom>
            </p:spPr>
          </p:pic>
        </p:grpSp>
      </p:grpSp>
      <p:sp>
        <p:nvSpPr>
          <p:cNvPr id="2" name="TextBox 1">
            <a:extLst>
              <a:ext uri="{FF2B5EF4-FFF2-40B4-BE49-F238E27FC236}">
                <a16:creationId xmlns:a16="http://schemas.microsoft.com/office/drawing/2014/main" id="{5266DB0C-BB68-1742-781C-F222A186E2DC}"/>
              </a:ext>
            </a:extLst>
          </p:cNvPr>
          <p:cNvSpPr txBox="1"/>
          <p:nvPr/>
        </p:nvSpPr>
        <p:spPr>
          <a:xfrm>
            <a:off x="3320468" y="62408"/>
            <a:ext cx="5325035" cy="484712"/>
          </a:xfrm>
          <a:prstGeom prst="rect">
            <a:avLst/>
          </a:prstGeom>
          <a:noFill/>
        </p:spPr>
        <p:txBody>
          <a:bodyPr wrap="square" lIns="0" tIns="0" rIns="0" bIns="0" rtlCol="0">
            <a:noAutofit/>
          </a:bodyPr>
          <a:lstStyle/>
          <a:p>
            <a:pPr algn="l"/>
            <a:endParaRPr lang="en-US" sz="1600" err="1">
              <a:solidFill>
                <a:schemeClr val="tx2"/>
              </a:solidFill>
            </a:endParaRPr>
          </a:p>
        </p:txBody>
      </p:sp>
      <p:sp>
        <p:nvSpPr>
          <p:cNvPr id="5" name="TextBox 4">
            <a:extLst>
              <a:ext uri="{FF2B5EF4-FFF2-40B4-BE49-F238E27FC236}">
                <a16:creationId xmlns:a16="http://schemas.microsoft.com/office/drawing/2014/main" id="{A440AF5D-EE4D-F76B-629A-4926E0F92ADC}"/>
              </a:ext>
            </a:extLst>
          </p:cNvPr>
          <p:cNvSpPr txBox="1"/>
          <p:nvPr/>
        </p:nvSpPr>
        <p:spPr>
          <a:xfrm>
            <a:off x="6521824" y="4995582"/>
            <a:ext cx="3079376" cy="147918"/>
          </a:xfrm>
          <a:prstGeom prst="rect">
            <a:avLst/>
          </a:prstGeom>
          <a:noFill/>
        </p:spPr>
        <p:txBody>
          <a:bodyPr wrap="square" lIns="0" tIns="0" rIns="0" bIns="0" rtlCol="0">
            <a:noAutofit/>
          </a:bodyPr>
          <a:lstStyle/>
          <a:p>
            <a:pPr algn="l"/>
            <a:r>
              <a:rPr lang="en-US" sz="800" i="1">
                <a:solidFill>
                  <a:schemeClr val="bg1">
                    <a:lumMod val="75000"/>
                  </a:schemeClr>
                </a:solidFill>
              </a:rPr>
              <a:t>MRN Consumer Behavior Study, Spring 2023 – </a:t>
            </a:r>
            <a:r>
              <a:rPr lang="en-US" sz="800" i="1" err="1">
                <a:solidFill>
                  <a:schemeClr val="bg1">
                    <a:lumMod val="75000"/>
                  </a:schemeClr>
                </a:solidFill>
              </a:rPr>
              <a:t>FMR</a:t>
            </a:r>
            <a:r>
              <a:rPr lang="en-US" sz="800" i="1">
                <a:solidFill>
                  <a:schemeClr val="bg1">
                    <a:lumMod val="75000"/>
                  </a:schemeClr>
                </a:solidFill>
              </a:rPr>
              <a:t> Associates</a:t>
            </a:r>
          </a:p>
        </p:txBody>
      </p:sp>
      <p:sp>
        <p:nvSpPr>
          <p:cNvPr id="7" name="TextBox 6">
            <a:extLst>
              <a:ext uri="{FF2B5EF4-FFF2-40B4-BE49-F238E27FC236}">
                <a16:creationId xmlns:a16="http://schemas.microsoft.com/office/drawing/2014/main" id="{36A91623-D1D4-94D2-E7A2-BB5F0975AF2B}"/>
              </a:ext>
            </a:extLst>
          </p:cNvPr>
          <p:cNvSpPr txBox="1"/>
          <p:nvPr/>
        </p:nvSpPr>
        <p:spPr>
          <a:xfrm>
            <a:off x="124212" y="1182723"/>
            <a:ext cx="4343234" cy="707886"/>
          </a:xfrm>
          <a:prstGeom prst="rect">
            <a:avLst/>
          </a:prstGeom>
          <a:noFill/>
        </p:spPr>
        <p:txBody>
          <a:bodyPr wrap="square">
            <a:spAutoFit/>
          </a:bodyPr>
          <a:lstStyle/>
          <a:p>
            <a:pPr algn="l"/>
            <a:r>
              <a:rPr lang="en-US">
                <a:solidFill>
                  <a:schemeClr val="tx2"/>
                </a:solidFill>
                <a:latin typeface="Georgia Pro Black" panose="02040A02050405020203" pitchFamily="18" charset="0"/>
              </a:rPr>
              <a:t>4. NASCAR Consumer Behavior (Continued)</a:t>
            </a:r>
          </a:p>
        </p:txBody>
      </p:sp>
      <p:graphicFrame>
        <p:nvGraphicFramePr>
          <p:cNvPr id="9" name="Table 8">
            <a:extLst>
              <a:ext uri="{FF2B5EF4-FFF2-40B4-BE49-F238E27FC236}">
                <a16:creationId xmlns:a16="http://schemas.microsoft.com/office/drawing/2014/main" id="{445C5816-DE14-279B-49BC-EA0493931A4D}"/>
              </a:ext>
            </a:extLst>
          </p:cNvPr>
          <p:cNvGraphicFramePr>
            <a:graphicFrameLocks noGrp="1"/>
          </p:cNvGraphicFramePr>
          <p:nvPr>
            <p:extLst>
              <p:ext uri="{D42A27DB-BD31-4B8C-83A1-F6EECF244321}">
                <p14:modId xmlns:p14="http://schemas.microsoft.com/office/powerpoint/2010/main" val="1817210126"/>
              </p:ext>
            </p:extLst>
          </p:nvPr>
        </p:nvGraphicFramePr>
        <p:xfrm>
          <a:off x="5178624" y="547120"/>
          <a:ext cx="2597150" cy="2018030"/>
        </p:xfrm>
        <a:graphic>
          <a:graphicData uri="http://schemas.openxmlformats.org/drawingml/2006/table">
            <a:tbl>
              <a:tblPr firstRow="1" firstCol="1" bandRow="1">
                <a:tableStyleId>{5C22544A-7EE6-4342-B048-85BDC9FD1C3A}</a:tableStyleId>
              </a:tblPr>
              <a:tblGrid>
                <a:gridCol w="1866900">
                  <a:extLst>
                    <a:ext uri="{9D8B030D-6E8A-4147-A177-3AD203B41FA5}">
                      <a16:colId xmlns:a16="http://schemas.microsoft.com/office/drawing/2014/main" val="2709764455"/>
                    </a:ext>
                  </a:extLst>
                </a:gridCol>
                <a:gridCol w="730250">
                  <a:extLst>
                    <a:ext uri="{9D8B030D-6E8A-4147-A177-3AD203B41FA5}">
                      <a16:colId xmlns:a16="http://schemas.microsoft.com/office/drawing/2014/main" val="2732050355"/>
                    </a:ext>
                  </a:extLst>
                </a:gridCol>
              </a:tblGrid>
              <a:tr h="161290">
                <a:tc>
                  <a:txBody>
                    <a:bodyPr/>
                    <a:lstStyle/>
                    <a:p>
                      <a:endParaRPr lang="en-US" sz="1000">
                        <a:effectLst/>
                        <a:latin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00">
                          <a:effectLst/>
                        </a:rPr>
                        <a:t>Enjoy</a:t>
                      </a:r>
                      <a:endParaRPr lang="en-US" sz="1200">
                        <a:effectLst/>
                      </a:endParaRPr>
                    </a:p>
                    <a:p>
                      <a:pPr marL="0" marR="0" algn="ctr">
                        <a:spcBef>
                          <a:spcPts val="0"/>
                        </a:spcBef>
                        <a:spcAft>
                          <a:spcPts val="0"/>
                        </a:spcAft>
                      </a:pPr>
                      <a:r>
                        <a:rPr lang="en-US" sz="800">
                          <a:effectLst/>
                        </a:rPr>
                        <a:t>Motorsports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126735094"/>
                  </a:ext>
                </a:extLst>
              </a:tr>
              <a:tr h="161290">
                <a:tc>
                  <a:txBody>
                    <a:bodyPr/>
                    <a:lstStyle/>
                    <a:p>
                      <a:pPr marL="0" marR="0" algn="r">
                        <a:spcBef>
                          <a:spcPts val="0"/>
                        </a:spcBef>
                        <a:spcAft>
                          <a:spcPts val="0"/>
                        </a:spcAft>
                      </a:pPr>
                      <a:r>
                        <a:rPr lang="en-US" sz="800">
                          <a:effectLst/>
                        </a:rPr>
                        <a:t>Sports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800">
                          <a:effectLst/>
                        </a:rPr>
                        <a:t>61.3%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062244457"/>
                  </a:ext>
                </a:extLst>
              </a:tr>
              <a:tr h="161290">
                <a:tc>
                  <a:txBody>
                    <a:bodyPr/>
                    <a:lstStyle/>
                    <a:p>
                      <a:pPr marL="0" marR="0" algn="r">
                        <a:spcBef>
                          <a:spcPts val="0"/>
                        </a:spcBef>
                        <a:spcAft>
                          <a:spcPts val="0"/>
                        </a:spcAft>
                      </a:pPr>
                      <a:r>
                        <a:rPr lang="en-US" sz="800">
                          <a:effectLst/>
                        </a:rPr>
                        <a:t>Rock/Classic Rock</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800">
                          <a:effectLst/>
                        </a:rPr>
                        <a:t>45.2%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213365482"/>
                  </a:ext>
                </a:extLst>
              </a:tr>
              <a:tr h="161290">
                <a:tc>
                  <a:txBody>
                    <a:bodyPr/>
                    <a:lstStyle/>
                    <a:p>
                      <a:pPr marL="0" marR="0" algn="r">
                        <a:spcBef>
                          <a:spcPts val="0"/>
                        </a:spcBef>
                        <a:spcAft>
                          <a:spcPts val="0"/>
                        </a:spcAft>
                      </a:pPr>
                      <a:r>
                        <a:rPr lang="en-US" sz="800">
                          <a:effectLst/>
                        </a:rPr>
                        <a:t>Country</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800">
                          <a:effectLst/>
                        </a:rPr>
                        <a:t>43.1%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040178002"/>
                  </a:ext>
                </a:extLst>
              </a:tr>
              <a:tr h="161290">
                <a:tc>
                  <a:txBody>
                    <a:bodyPr/>
                    <a:lstStyle/>
                    <a:p>
                      <a:pPr marL="0" marR="0" algn="r">
                        <a:spcBef>
                          <a:spcPts val="0"/>
                        </a:spcBef>
                        <a:spcAft>
                          <a:spcPts val="0"/>
                        </a:spcAft>
                      </a:pPr>
                      <a:r>
                        <a:rPr lang="en-US" sz="800">
                          <a:effectLst/>
                        </a:rPr>
                        <a:t>Classic Hits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800">
                          <a:effectLst/>
                        </a:rPr>
                        <a:t>43.0%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901880068"/>
                  </a:ext>
                </a:extLst>
              </a:tr>
              <a:tr h="161290">
                <a:tc>
                  <a:txBody>
                    <a:bodyPr/>
                    <a:lstStyle/>
                    <a:p>
                      <a:pPr marL="0" marR="0" algn="r">
                        <a:spcBef>
                          <a:spcPts val="0"/>
                        </a:spcBef>
                        <a:spcAft>
                          <a:spcPts val="0"/>
                        </a:spcAft>
                      </a:pPr>
                      <a:r>
                        <a:rPr lang="en-US" sz="800">
                          <a:effectLst/>
                        </a:rPr>
                        <a:t>News/Talk</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800">
                          <a:effectLst/>
                        </a:rPr>
                        <a:t>42.4%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079924086"/>
                  </a:ext>
                </a:extLst>
              </a:tr>
              <a:tr h="161290">
                <a:tc>
                  <a:txBody>
                    <a:bodyPr/>
                    <a:lstStyle/>
                    <a:p>
                      <a:pPr marL="0" marR="0" algn="r">
                        <a:spcBef>
                          <a:spcPts val="0"/>
                        </a:spcBef>
                        <a:spcAft>
                          <a:spcPts val="0"/>
                        </a:spcAft>
                      </a:pPr>
                      <a:r>
                        <a:rPr lang="en-US" sz="800">
                          <a:effectLst/>
                        </a:rPr>
                        <a:t>Christian Contemporary/Gospel</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800">
                          <a:effectLst/>
                        </a:rPr>
                        <a:t>41.3%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285087629"/>
                  </a:ext>
                </a:extLst>
              </a:tr>
              <a:tr h="161290">
                <a:tc>
                  <a:txBody>
                    <a:bodyPr/>
                    <a:lstStyle/>
                    <a:p>
                      <a:pPr marL="0" marR="0" algn="r">
                        <a:spcBef>
                          <a:spcPts val="0"/>
                        </a:spcBef>
                        <a:spcAft>
                          <a:spcPts val="0"/>
                        </a:spcAft>
                      </a:pPr>
                      <a:r>
                        <a:rPr lang="en-US" sz="800">
                          <a:effectLst/>
                        </a:rPr>
                        <a:t>Hispanic/Tejano</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800">
                          <a:effectLst/>
                        </a:rPr>
                        <a:t>40.1%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78308700"/>
                  </a:ext>
                </a:extLst>
              </a:tr>
              <a:tr h="161290">
                <a:tc>
                  <a:txBody>
                    <a:bodyPr/>
                    <a:lstStyle/>
                    <a:p>
                      <a:pPr marL="0" marR="0" algn="r">
                        <a:spcBef>
                          <a:spcPts val="0"/>
                        </a:spcBef>
                        <a:spcAft>
                          <a:spcPts val="0"/>
                        </a:spcAft>
                      </a:pPr>
                      <a:r>
                        <a:rPr lang="en-US" sz="800">
                          <a:effectLst/>
                        </a:rPr>
                        <a:t>Total Population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800">
                          <a:effectLst/>
                        </a:rPr>
                        <a:t>36.0%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020362717"/>
                  </a:ext>
                </a:extLst>
              </a:tr>
              <a:tr h="161290">
                <a:tc>
                  <a:txBody>
                    <a:bodyPr/>
                    <a:lstStyle/>
                    <a:p>
                      <a:pPr marL="0" marR="0" algn="r">
                        <a:spcBef>
                          <a:spcPts val="0"/>
                        </a:spcBef>
                        <a:spcAft>
                          <a:spcPts val="0"/>
                        </a:spcAft>
                      </a:pPr>
                      <a:r>
                        <a:rPr lang="en-US" sz="800">
                          <a:effectLst/>
                        </a:rPr>
                        <a:t>Top 40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800">
                          <a:effectLst/>
                        </a:rPr>
                        <a:t>33.8%</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793974837"/>
                  </a:ext>
                </a:extLst>
              </a:tr>
              <a:tr h="161290">
                <a:tc>
                  <a:txBody>
                    <a:bodyPr/>
                    <a:lstStyle/>
                    <a:p>
                      <a:pPr marL="0" marR="0" algn="r">
                        <a:spcBef>
                          <a:spcPts val="0"/>
                        </a:spcBef>
                        <a:spcAft>
                          <a:spcPts val="0"/>
                        </a:spcAft>
                      </a:pPr>
                      <a:r>
                        <a:rPr lang="en-US" sz="800">
                          <a:effectLst/>
                        </a:rPr>
                        <a:t>Adult Contemporary</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800">
                          <a:effectLst/>
                        </a:rPr>
                        <a:t>33.0%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084935050"/>
                  </a:ext>
                </a:extLst>
              </a:tr>
              <a:tr h="161290">
                <a:tc>
                  <a:txBody>
                    <a:bodyPr/>
                    <a:lstStyle/>
                    <a:p>
                      <a:pPr marL="0" marR="0" algn="r">
                        <a:spcBef>
                          <a:spcPts val="0"/>
                        </a:spcBef>
                        <a:spcAft>
                          <a:spcPts val="0"/>
                        </a:spcAft>
                      </a:pPr>
                      <a:r>
                        <a:rPr lang="en-US" sz="800">
                          <a:effectLst/>
                        </a:rPr>
                        <a:t>Adult Album Alternative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800">
                          <a:effectLst/>
                        </a:rPr>
                        <a:t>18.7%</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959168762"/>
                  </a:ext>
                </a:extLst>
              </a:tr>
            </a:tbl>
          </a:graphicData>
        </a:graphic>
      </p:graphicFrame>
      <p:sp>
        <p:nvSpPr>
          <p:cNvPr id="14" name="Rectangle 1">
            <a:extLst>
              <a:ext uri="{FF2B5EF4-FFF2-40B4-BE49-F238E27FC236}">
                <a16:creationId xmlns:a16="http://schemas.microsoft.com/office/drawing/2014/main" id="{D48855ED-584D-F218-9E83-D63888958092}"/>
              </a:ext>
            </a:extLst>
          </p:cNvPr>
          <p:cNvSpPr>
            <a:spLocks noChangeArrowheads="1"/>
          </p:cNvSpPr>
          <p:nvPr/>
        </p:nvSpPr>
        <p:spPr bwMode="auto">
          <a:xfrm>
            <a:off x="4892886" y="146350"/>
            <a:ext cx="316862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tabLst>
                <a:tab pos="228600" algn="l"/>
                <a:tab pos="514350" algn="l"/>
                <a:tab pos="685800" algn="l"/>
                <a:tab pos="1428750" algn="l"/>
                <a:tab pos="5597525" algn="l"/>
              </a:tabLst>
              <a:defRPr>
                <a:solidFill>
                  <a:schemeClr val="tx1"/>
                </a:solidFill>
                <a:latin typeface="Arial" panose="020B0604020202020204" pitchFamily="34" charset="0"/>
              </a:defRPr>
            </a:lvl1pPr>
            <a:lvl2pPr marL="457200" eaLnBrk="0" hangingPunct="0">
              <a:tabLst>
                <a:tab pos="228600" algn="l"/>
                <a:tab pos="514350" algn="l"/>
                <a:tab pos="685800" algn="l"/>
                <a:tab pos="1428750" algn="l"/>
                <a:tab pos="5597525" algn="l"/>
              </a:tabLst>
              <a:defRPr>
                <a:solidFill>
                  <a:schemeClr val="tx1"/>
                </a:solidFill>
                <a:latin typeface="Arial" panose="020B0604020202020204" pitchFamily="34" charset="0"/>
              </a:defRPr>
            </a:lvl2pPr>
            <a:lvl3pPr marL="914400" eaLnBrk="0" hangingPunct="0">
              <a:tabLst>
                <a:tab pos="228600" algn="l"/>
                <a:tab pos="514350" algn="l"/>
                <a:tab pos="685800" algn="l"/>
                <a:tab pos="1428750" algn="l"/>
                <a:tab pos="5597525" algn="l"/>
              </a:tabLst>
              <a:defRPr>
                <a:solidFill>
                  <a:schemeClr val="tx1"/>
                </a:solidFill>
                <a:latin typeface="Arial" panose="020B0604020202020204" pitchFamily="34" charset="0"/>
              </a:defRPr>
            </a:lvl3pPr>
            <a:lvl4pPr marL="1371600" eaLnBrk="0" hangingPunct="0">
              <a:tabLst>
                <a:tab pos="228600" algn="l"/>
                <a:tab pos="514350" algn="l"/>
                <a:tab pos="685800" algn="l"/>
                <a:tab pos="1428750" algn="l"/>
                <a:tab pos="5597525" algn="l"/>
              </a:tabLst>
              <a:defRPr>
                <a:solidFill>
                  <a:schemeClr val="tx1"/>
                </a:solidFill>
                <a:latin typeface="Arial" panose="020B0604020202020204" pitchFamily="34" charset="0"/>
              </a:defRPr>
            </a:lvl4pPr>
            <a:lvl5pPr marL="1828800" eaLnBrk="0" hangingPunct="0">
              <a:tabLst>
                <a:tab pos="228600" algn="l"/>
                <a:tab pos="514350" algn="l"/>
                <a:tab pos="685800" algn="l"/>
                <a:tab pos="1428750" algn="l"/>
                <a:tab pos="5597525"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 pos="514350" algn="l"/>
                <a:tab pos="685800" algn="l"/>
                <a:tab pos="1428750" algn="l"/>
                <a:tab pos="5597525"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 pos="514350" algn="l"/>
                <a:tab pos="685800" algn="l"/>
                <a:tab pos="1428750" algn="l"/>
                <a:tab pos="5597525"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 pos="514350" algn="l"/>
                <a:tab pos="685800" algn="l"/>
                <a:tab pos="1428750" algn="l"/>
                <a:tab pos="5597525"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 pos="514350" algn="l"/>
                <a:tab pos="685800" algn="l"/>
                <a:tab pos="1428750" algn="l"/>
                <a:tab pos="5597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28600" algn="l"/>
                <a:tab pos="514350" algn="l"/>
                <a:tab pos="685800" algn="l"/>
                <a:tab pos="1428750" algn="l"/>
                <a:tab pos="5597525" algn="l"/>
              </a:tabLst>
            </a:pPr>
            <a:r>
              <a:rPr kumimoji="0" lang="en-US" altLang="en-US" sz="12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of Motorsports Fans by Radio Format</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 pos="514350" algn="l"/>
                <a:tab pos="685800" algn="l"/>
                <a:tab pos="1428750" algn="l"/>
                <a:tab pos="5597525" algn="l"/>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TextBox 14">
            <a:extLst>
              <a:ext uri="{FF2B5EF4-FFF2-40B4-BE49-F238E27FC236}">
                <a16:creationId xmlns:a16="http://schemas.microsoft.com/office/drawing/2014/main" id="{806CE4A2-1C3C-B479-9FE4-30B3348E70C8}"/>
              </a:ext>
            </a:extLst>
          </p:cNvPr>
          <p:cNvSpPr txBox="1"/>
          <p:nvPr/>
        </p:nvSpPr>
        <p:spPr>
          <a:xfrm>
            <a:off x="3320468" y="2773721"/>
            <a:ext cx="5325035" cy="2068633"/>
          </a:xfrm>
          <a:prstGeom prst="rect">
            <a:avLst/>
          </a:prstGeom>
          <a:noFill/>
        </p:spPr>
        <p:txBody>
          <a:bodyPr wrap="square" lIns="0" tIns="0" rIns="0" bIns="0" rtlCol="0">
            <a:noAutofit/>
          </a:bodyPr>
          <a:lstStyle/>
          <a:p>
            <a:pPr marL="285750" indent="-285750" algn="l">
              <a:buFont typeface="Arial" panose="020B0604020202020204" pitchFamily="34" charset="0"/>
              <a:buChar char="•"/>
            </a:pPr>
            <a:r>
              <a:rPr lang="en-US" sz="1600">
                <a:solidFill>
                  <a:schemeClr val="tx2"/>
                </a:solidFill>
                <a:latin typeface="Georgia Pro Black" panose="02040A02050405020203" pitchFamily="18" charset="0"/>
              </a:rPr>
              <a:t>We expected large percentages from Sports, Rock, &amp; Country formatted radio stations</a:t>
            </a:r>
          </a:p>
          <a:p>
            <a:pPr marL="285750" indent="-285750" algn="l">
              <a:buFont typeface="Arial" panose="020B0604020202020204" pitchFamily="34" charset="0"/>
              <a:buChar char="•"/>
            </a:pPr>
            <a:endParaRPr lang="en-US" sz="1600">
              <a:solidFill>
                <a:schemeClr val="tx2"/>
              </a:solidFill>
              <a:latin typeface="Georgia Pro Black" panose="02040A02050405020203" pitchFamily="18" charset="0"/>
            </a:endParaRPr>
          </a:p>
          <a:p>
            <a:pPr marL="285750" indent="-285750" algn="l">
              <a:buFont typeface="Arial" panose="020B0604020202020204" pitchFamily="34" charset="0"/>
              <a:buChar char="•"/>
            </a:pPr>
            <a:r>
              <a:rPr lang="en-US" sz="1600">
                <a:solidFill>
                  <a:schemeClr val="tx2"/>
                </a:solidFill>
                <a:latin typeface="Georgia Pro Black" panose="02040A02050405020203" pitchFamily="18" charset="0"/>
              </a:rPr>
              <a:t>We didn’t expect that Christian Contemporary and Hispanic/Tejano formats would out index the general population</a:t>
            </a:r>
          </a:p>
          <a:p>
            <a:pPr marL="285750" indent="-285750" algn="l">
              <a:buFont typeface="Arial" panose="020B0604020202020204" pitchFamily="34" charset="0"/>
              <a:buChar char="•"/>
            </a:pPr>
            <a:endParaRPr lang="en-US" sz="1600">
              <a:solidFill>
                <a:schemeClr val="tx2"/>
              </a:solidFill>
              <a:latin typeface="Georgia Pro Black" panose="02040A02050405020203" pitchFamily="18" charset="0"/>
            </a:endParaRPr>
          </a:p>
          <a:p>
            <a:pPr marL="285750" indent="-285750" algn="l">
              <a:buFont typeface="Arial" panose="020B0604020202020204" pitchFamily="34" charset="0"/>
              <a:buChar char="•"/>
            </a:pPr>
            <a:r>
              <a:rPr lang="en-US" sz="1600">
                <a:solidFill>
                  <a:schemeClr val="tx2"/>
                </a:solidFill>
                <a:latin typeface="Georgia Pro Black" panose="02040A02050405020203" pitchFamily="18" charset="0"/>
              </a:rPr>
              <a:t>Even AC and Top 40 stations have a third of listeners interested in NASCAR</a:t>
            </a:r>
          </a:p>
        </p:txBody>
      </p:sp>
    </p:spTree>
    <p:extLst>
      <p:ext uri="{BB962C8B-B14F-4D97-AF65-F5344CB8AC3E}">
        <p14:creationId xmlns:p14="http://schemas.microsoft.com/office/powerpoint/2010/main" val="382185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D1EC58-FFFB-4BC3-AAF2-C181F24F7A14}"/>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24212" y="214535"/>
            <a:ext cx="2648115" cy="792963"/>
          </a:xfrm>
          <a:prstGeom prst="rect">
            <a:avLst/>
          </a:prstGeom>
        </p:spPr>
      </p:pic>
      <p:sp>
        <p:nvSpPr>
          <p:cNvPr id="2" name="TextBox 1">
            <a:extLst>
              <a:ext uri="{FF2B5EF4-FFF2-40B4-BE49-F238E27FC236}">
                <a16:creationId xmlns:a16="http://schemas.microsoft.com/office/drawing/2014/main" id="{5266DB0C-BB68-1742-781C-F222A186E2DC}"/>
              </a:ext>
            </a:extLst>
          </p:cNvPr>
          <p:cNvSpPr txBox="1"/>
          <p:nvPr/>
        </p:nvSpPr>
        <p:spPr>
          <a:xfrm>
            <a:off x="3334871" y="214535"/>
            <a:ext cx="5325035" cy="484712"/>
          </a:xfrm>
          <a:prstGeom prst="rect">
            <a:avLst/>
          </a:prstGeom>
          <a:noFill/>
        </p:spPr>
        <p:txBody>
          <a:bodyPr wrap="square" lIns="0" tIns="0" rIns="0" bIns="0" rtlCol="0">
            <a:noAutofit/>
          </a:bodyPr>
          <a:lstStyle/>
          <a:p>
            <a:pPr algn="l"/>
            <a:endParaRPr lang="en-US" sz="1600" err="1">
              <a:solidFill>
                <a:schemeClr val="tx2"/>
              </a:solidFill>
            </a:endParaRPr>
          </a:p>
        </p:txBody>
      </p:sp>
      <p:sp>
        <p:nvSpPr>
          <p:cNvPr id="5" name="TextBox 4">
            <a:extLst>
              <a:ext uri="{FF2B5EF4-FFF2-40B4-BE49-F238E27FC236}">
                <a16:creationId xmlns:a16="http://schemas.microsoft.com/office/drawing/2014/main" id="{A440AF5D-EE4D-F76B-629A-4926E0F92ADC}"/>
              </a:ext>
            </a:extLst>
          </p:cNvPr>
          <p:cNvSpPr txBox="1"/>
          <p:nvPr/>
        </p:nvSpPr>
        <p:spPr>
          <a:xfrm>
            <a:off x="6521824" y="4995582"/>
            <a:ext cx="3079376" cy="147918"/>
          </a:xfrm>
          <a:prstGeom prst="rect">
            <a:avLst/>
          </a:prstGeom>
          <a:noFill/>
        </p:spPr>
        <p:txBody>
          <a:bodyPr wrap="square" lIns="0" tIns="0" rIns="0" bIns="0" rtlCol="0">
            <a:noAutofit/>
          </a:bodyPr>
          <a:lstStyle/>
          <a:p>
            <a:pPr algn="l"/>
            <a:r>
              <a:rPr lang="en-US" sz="800" i="1">
                <a:solidFill>
                  <a:schemeClr val="bg1">
                    <a:lumMod val="75000"/>
                  </a:schemeClr>
                </a:solidFill>
              </a:rPr>
              <a:t>MRN Consumer Behavior Study, Spring 2023 – </a:t>
            </a:r>
            <a:r>
              <a:rPr lang="en-US" sz="800" i="1" err="1">
                <a:solidFill>
                  <a:schemeClr val="bg1">
                    <a:lumMod val="75000"/>
                  </a:schemeClr>
                </a:solidFill>
              </a:rPr>
              <a:t>FMR</a:t>
            </a:r>
            <a:r>
              <a:rPr lang="en-US" sz="800" i="1">
                <a:solidFill>
                  <a:schemeClr val="bg1">
                    <a:lumMod val="75000"/>
                  </a:schemeClr>
                </a:solidFill>
              </a:rPr>
              <a:t> Associates</a:t>
            </a:r>
          </a:p>
        </p:txBody>
      </p:sp>
      <p:sp>
        <p:nvSpPr>
          <p:cNvPr id="7" name="TextBox 6">
            <a:extLst>
              <a:ext uri="{FF2B5EF4-FFF2-40B4-BE49-F238E27FC236}">
                <a16:creationId xmlns:a16="http://schemas.microsoft.com/office/drawing/2014/main" id="{36A91623-D1D4-94D2-E7A2-BB5F0975AF2B}"/>
              </a:ext>
            </a:extLst>
          </p:cNvPr>
          <p:cNvSpPr txBox="1"/>
          <p:nvPr/>
        </p:nvSpPr>
        <p:spPr>
          <a:xfrm>
            <a:off x="184723" y="1290444"/>
            <a:ext cx="2250701" cy="400110"/>
          </a:xfrm>
          <a:prstGeom prst="rect">
            <a:avLst/>
          </a:prstGeom>
          <a:noFill/>
        </p:spPr>
        <p:txBody>
          <a:bodyPr wrap="square">
            <a:spAutoFit/>
          </a:bodyPr>
          <a:lstStyle/>
          <a:p>
            <a:pPr algn="l"/>
            <a:r>
              <a:rPr lang="en-US">
                <a:solidFill>
                  <a:schemeClr val="tx2"/>
                </a:solidFill>
                <a:latin typeface="Georgia Pro Black" panose="02040A02050405020203" pitchFamily="18" charset="0"/>
              </a:rPr>
              <a:t>5. Takeaways</a:t>
            </a:r>
          </a:p>
        </p:txBody>
      </p:sp>
      <p:pic>
        <p:nvPicPr>
          <p:cNvPr id="8" name="Picture 7" descr="A person standing on a race car with confetti falling&#10;&#10;Description automatically generated with medium confidence">
            <a:extLst>
              <a:ext uri="{FF2B5EF4-FFF2-40B4-BE49-F238E27FC236}">
                <a16:creationId xmlns:a16="http://schemas.microsoft.com/office/drawing/2014/main" id="{EAABB9FD-A803-F2AC-A240-2A58C7F11678}"/>
              </a:ext>
            </a:extLst>
          </p:cNvPr>
          <p:cNvPicPr>
            <a:picLocks noChangeAspect="1"/>
          </p:cNvPicPr>
          <p:nvPr/>
        </p:nvPicPr>
        <p:blipFill>
          <a:blip r:embed="rId4"/>
          <a:stretch>
            <a:fillRect/>
          </a:stretch>
        </p:blipFill>
        <p:spPr>
          <a:xfrm>
            <a:off x="184723" y="2958353"/>
            <a:ext cx="3056846" cy="2037229"/>
          </a:xfrm>
          <a:prstGeom prst="rect">
            <a:avLst/>
          </a:prstGeom>
        </p:spPr>
      </p:pic>
      <p:sp>
        <p:nvSpPr>
          <p:cNvPr id="9" name="TextBox 8">
            <a:extLst>
              <a:ext uri="{FF2B5EF4-FFF2-40B4-BE49-F238E27FC236}">
                <a16:creationId xmlns:a16="http://schemas.microsoft.com/office/drawing/2014/main" id="{8FF5D74C-1640-6C30-A46E-EA0C33742884}"/>
              </a:ext>
            </a:extLst>
          </p:cNvPr>
          <p:cNvSpPr txBox="1"/>
          <p:nvPr/>
        </p:nvSpPr>
        <p:spPr>
          <a:xfrm>
            <a:off x="3509682" y="456891"/>
            <a:ext cx="5325035" cy="4372833"/>
          </a:xfrm>
          <a:prstGeom prst="rect">
            <a:avLst/>
          </a:prstGeom>
          <a:noFill/>
        </p:spPr>
        <p:txBody>
          <a:bodyPr wrap="square" lIns="0" tIns="0" rIns="0" bIns="0" rtlCol="0">
            <a:noAutofit/>
          </a:bodyPr>
          <a:lstStyle/>
          <a:p>
            <a:pPr marL="342900" indent="-342900" algn="l">
              <a:buFont typeface="Arial" panose="020B0604020202020204" pitchFamily="34" charset="0"/>
              <a:buChar char="•"/>
            </a:pPr>
            <a:r>
              <a:rPr lang="en-US" sz="1600">
                <a:solidFill>
                  <a:schemeClr val="tx2"/>
                </a:solidFill>
                <a:latin typeface="Georgia Pro Black" panose="02040A02050405020203" pitchFamily="18" charset="0"/>
              </a:rPr>
              <a:t>NASCAR fans are radio listeners with almost half in the 25-54 age group</a:t>
            </a:r>
          </a:p>
          <a:p>
            <a:pPr marL="342900" indent="-342900" algn="l">
              <a:buFont typeface="Arial" panose="020B0604020202020204" pitchFamily="34" charset="0"/>
              <a:buChar char="•"/>
            </a:pPr>
            <a:endParaRPr lang="en-US" sz="1600">
              <a:solidFill>
                <a:schemeClr val="tx2"/>
              </a:solidFill>
              <a:latin typeface="Georgia Pro Black" panose="02040A02050405020203" pitchFamily="18" charset="0"/>
            </a:endParaRPr>
          </a:p>
          <a:p>
            <a:pPr marL="342900" indent="-342900" algn="l">
              <a:buFont typeface="Arial" panose="020B0604020202020204" pitchFamily="34" charset="0"/>
              <a:buChar char="•"/>
            </a:pPr>
            <a:r>
              <a:rPr lang="en-US" sz="1600">
                <a:solidFill>
                  <a:schemeClr val="tx2"/>
                </a:solidFill>
                <a:latin typeface="Georgia Pro Black" panose="02040A02050405020203" pitchFamily="18" charset="0"/>
              </a:rPr>
              <a:t>NASCAR is far and away America’s Favorite form of Auto Racing</a:t>
            </a:r>
          </a:p>
          <a:p>
            <a:pPr marL="342900" indent="-342900" algn="l">
              <a:buFont typeface="Arial" panose="020B0604020202020204" pitchFamily="34" charset="0"/>
              <a:buChar char="•"/>
            </a:pPr>
            <a:endParaRPr lang="en-US" sz="1600">
              <a:solidFill>
                <a:schemeClr val="tx2"/>
              </a:solidFill>
              <a:latin typeface="Georgia Pro Black" panose="02040A02050405020203" pitchFamily="18" charset="0"/>
            </a:endParaRPr>
          </a:p>
          <a:p>
            <a:pPr marL="342900" indent="-342900" algn="l">
              <a:buFont typeface="Arial" panose="020B0604020202020204" pitchFamily="34" charset="0"/>
              <a:buChar char="•"/>
            </a:pPr>
            <a:r>
              <a:rPr lang="en-US" sz="1600">
                <a:solidFill>
                  <a:schemeClr val="tx2"/>
                </a:solidFill>
                <a:latin typeface="Georgia Pro Black" panose="02040A02050405020203" pitchFamily="18" charset="0"/>
              </a:rPr>
              <a:t>Over half of NASCAR fans are married and you can make all the same assumptions about them as you do your station’s listeners</a:t>
            </a:r>
          </a:p>
          <a:p>
            <a:pPr marL="342900" indent="-342900" algn="l">
              <a:buFont typeface="Arial" panose="020B0604020202020204" pitchFamily="34" charset="0"/>
              <a:buChar char="•"/>
            </a:pPr>
            <a:endParaRPr lang="en-US" sz="1600">
              <a:solidFill>
                <a:schemeClr val="tx2"/>
              </a:solidFill>
              <a:latin typeface="Georgia Pro Black" panose="02040A02050405020203" pitchFamily="18" charset="0"/>
            </a:endParaRPr>
          </a:p>
          <a:p>
            <a:pPr marL="342900" indent="-342900" algn="l">
              <a:buFont typeface="Arial" panose="020B0604020202020204" pitchFamily="34" charset="0"/>
              <a:buChar char="•"/>
            </a:pPr>
            <a:r>
              <a:rPr lang="en-US" sz="1600">
                <a:solidFill>
                  <a:schemeClr val="tx2"/>
                </a:solidFill>
                <a:latin typeface="Georgia Pro Black" panose="02040A02050405020203" pitchFamily="18" charset="0"/>
              </a:rPr>
              <a:t>NASCAR fans represent major spending power and over index gen pop as consumers of products and services</a:t>
            </a:r>
          </a:p>
          <a:p>
            <a:pPr marL="342900" indent="-342900" algn="l">
              <a:buFont typeface="Arial" panose="020B0604020202020204" pitchFamily="34" charset="0"/>
              <a:buChar char="•"/>
            </a:pPr>
            <a:endParaRPr lang="en-US" sz="1600">
              <a:solidFill>
                <a:schemeClr val="tx2"/>
              </a:solidFill>
              <a:latin typeface="Georgia Pro Black" panose="02040A02050405020203" pitchFamily="18" charset="0"/>
            </a:endParaRPr>
          </a:p>
          <a:p>
            <a:pPr marL="342900" indent="-342900" algn="l">
              <a:buFont typeface="Arial" panose="020B0604020202020204" pitchFamily="34" charset="0"/>
              <a:buChar char="•"/>
            </a:pPr>
            <a:r>
              <a:rPr lang="en-US" sz="1600">
                <a:solidFill>
                  <a:schemeClr val="tx2"/>
                </a:solidFill>
                <a:latin typeface="Georgia Pro Black" panose="02040A02050405020203" pitchFamily="18" charset="0"/>
              </a:rPr>
              <a:t>Almost every radio format has a large NASCAR fan base listening to it</a:t>
            </a:r>
          </a:p>
        </p:txBody>
      </p:sp>
    </p:spTree>
    <p:extLst>
      <p:ext uri="{BB962C8B-B14F-4D97-AF65-F5344CB8AC3E}">
        <p14:creationId xmlns:p14="http://schemas.microsoft.com/office/powerpoint/2010/main" val="293237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D1EC58-FFFB-4BC3-AAF2-C181F24F7A14}"/>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24212" y="214535"/>
            <a:ext cx="2648115" cy="792963"/>
          </a:xfrm>
          <a:prstGeom prst="rect">
            <a:avLst/>
          </a:prstGeom>
        </p:spPr>
      </p:pic>
      <p:grpSp>
        <p:nvGrpSpPr>
          <p:cNvPr id="13" name="Group 12"/>
          <p:cNvGrpSpPr/>
          <p:nvPr/>
        </p:nvGrpSpPr>
        <p:grpSpPr>
          <a:xfrm>
            <a:off x="74125" y="2773721"/>
            <a:ext cx="2748291" cy="2155244"/>
            <a:chOff x="74126" y="1933280"/>
            <a:chExt cx="2748291" cy="2155244"/>
          </a:xfrm>
        </p:grpSpPr>
        <p:sp>
          <p:nvSpPr>
            <p:cNvPr id="11" name="Rectangle 10"/>
            <p:cNvSpPr/>
            <p:nvPr/>
          </p:nvSpPr>
          <p:spPr>
            <a:xfrm>
              <a:off x="74126" y="1933280"/>
              <a:ext cx="2748291" cy="21552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05656" y="1933280"/>
              <a:ext cx="2559263" cy="2116878"/>
              <a:chOff x="105656" y="1919828"/>
              <a:chExt cx="2559263" cy="2116878"/>
            </a:xfrm>
          </p:grpSpPr>
          <p:sp>
            <p:nvSpPr>
              <p:cNvPr id="3" name="TextBox 2"/>
              <p:cNvSpPr txBox="1"/>
              <p:nvPr/>
            </p:nvSpPr>
            <p:spPr>
              <a:xfrm>
                <a:off x="105656" y="1919828"/>
                <a:ext cx="2551675" cy="709063"/>
              </a:xfrm>
              <a:prstGeom prst="rect">
                <a:avLst/>
              </a:prstGeom>
              <a:noFill/>
            </p:spPr>
            <p:txBody>
              <a:bodyPr wrap="square" lIns="0" tIns="0" rIns="0" bIns="0" rtlCol="0">
                <a:noAutofit/>
              </a:bodyPr>
              <a:lstStyle/>
              <a:p>
                <a:pPr algn="ctr"/>
                <a:r>
                  <a:rPr lang="en-US" sz="6000">
                    <a:solidFill>
                      <a:schemeClr val="bg1"/>
                    </a:solidFill>
                    <a:latin typeface="Arial Black" panose="020B0A04020102020204" pitchFamily="34" charset="0"/>
                  </a:rPr>
                  <a:t>92%</a:t>
                </a:r>
                <a:r>
                  <a:rPr lang="en-US">
                    <a:solidFill>
                      <a:schemeClr val="bg1"/>
                    </a:solidFill>
                    <a:latin typeface="Arial Black" panose="020B0A04020102020204" pitchFamily="34" charset="0"/>
                  </a:rPr>
                  <a:t> of</a:t>
                </a:r>
                <a:endParaRPr lang="en-US" sz="6600">
                  <a:solidFill>
                    <a:schemeClr val="bg1"/>
                  </a:solidFill>
                  <a:latin typeface="Arial Black" panose="020B0A04020102020204" pitchFamily="34" charset="0"/>
                </a:endParaRPr>
              </a:p>
              <a:p>
                <a:pPr algn="ctr"/>
                <a:r>
                  <a:rPr lang="en-US" i="1">
                    <a:solidFill>
                      <a:schemeClr val="bg1"/>
                    </a:solidFill>
                    <a:latin typeface="Arial Black" panose="020B0A04020102020204" pitchFamily="34" charset="0"/>
                  </a:rPr>
                  <a:t>Motorsports fans are fans of</a:t>
                </a:r>
              </a:p>
            </p:txBody>
          </p:sp>
          <p:pic>
            <p:nvPicPr>
              <p:cNvPr id="10" name="Picture 9"/>
              <p:cNvPicPr>
                <a:picLocks noChangeAspect="1"/>
              </p:cNvPicPr>
              <p:nvPr/>
            </p:nvPicPr>
            <p:blipFill>
              <a:blip r:embed="rId4"/>
              <a:stretch>
                <a:fillRect/>
              </a:stretch>
            </p:blipFill>
            <p:spPr>
              <a:xfrm>
                <a:off x="105656" y="3488066"/>
                <a:ext cx="2559263" cy="548640"/>
              </a:xfrm>
              <a:prstGeom prst="rect">
                <a:avLst/>
              </a:prstGeom>
            </p:spPr>
          </p:pic>
        </p:grpSp>
      </p:grpSp>
      <p:sp>
        <p:nvSpPr>
          <p:cNvPr id="2" name="TextBox 1">
            <a:extLst>
              <a:ext uri="{FF2B5EF4-FFF2-40B4-BE49-F238E27FC236}">
                <a16:creationId xmlns:a16="http://schemas.microsoft.com/office/drawing/2014/main" id="{5266DB0C-BB68-1742-781C-F222A186E2DC}"/>
              </a:ext>
            </a:extLst>
          </p:cNvPr>
          <p:cNvSpPr txBox="1"/>
          <p:nvPr/>
        </p:nvSpPr>
        <p:spPr>
          <a:xfrm>
            <a:off x="3334871" y="214535"/>
            <a:ext cx="5325035" cy="484712"/>
          </a:xfrm>
          <a:prstGeom prst="rect">
            <a:avLst/>
          </a:prstGeom>
          <a:noFill/>
        </p:spPr>
        <p:txBody>
          <a:bodyPr wrap="square" lIns="0" tIns="0" rIns="0" bIns="0" rtlCol="0">
            <a:noAutofit/>
          </a:bodyPr>
          <a:lstStyle/>
          <a:p>
            <a:pPr algn="l"/>
            <a:endParaRPr lang="en-US" sz="1600" err="1">
              <a:solidFill>
                <a:schemeClr val="tx2"/>
              </a:solidFill>
            </a:endParaRPr>
          </a:p>
        </p:txBody>
      </p:sp>
      <p:sp>
        <p:nvSpPr>
          <p:cNvPr id="5" name="TextBox 4">
            <a:extLst>
              <a:ext uri="{FF2B5EF4-FFF2-40B4-BE49-F238E27FC236}">
                <a16:creationId xmlns:a16="http://schemas.microsoft.com/office/drawing/2014/main" id="{A440AF5D-EE4D-F76B-629A-4926E0F92ADC}"/>
              </a:ext>
            </a:extLst>
          </p:cNvPr>
          <p:cNvSpPr txBox="1"/>
          <p:nvPr/>
        </p:nvSpPr>
        <p:spPr>
          <a:xfrm>
            <a:off x="6521824" y="4995582"/>
            <a:ext cx="3079376" cy="147918"/>
          </a:xfrm>
          <a:prstGeom prst="rect">
            <a:avLst/>
          </a:prstGeom>
          <a:noFill/>
        </p:spPr>
        <p:txBody>
          <a:bodyPr wrap="square" lIns="0" tIns="0" rIns="0" bIns="0" rtlCol="0">
            <a:noAutofit/>
          </a:bodyPr>
          <a:lstStyle/>
          <a:p>
            <a:pPr algn="l"/>
            <a:r>
              <a:rPr lang="en-US" sz="800" i="1">
                <a:solidFill>
                  <a:schemeClr val="bg1">
                    <a:lumMod val="75000"/>
                  </a:schemeClr>
                </a:solidFill>
              </a:rPr>
              <a:t>MRN Consumer Behavior Study, Spring 2023 – </a:t>
            </a:r>
            <a:r>
              <a:rPr lang="en-US" sz="800" i="1" err="1">
                <a:solidFill>
                  <a:schemeClr val="bg1">
                    <a:lumMod val="75000"/>
                  </a:schemeClr>
                </a:solidFill>
              </a:rPr>
              <a:t>FMR</a:t>
            </a:r>
            <a:r>
              <a:rPr lang="en-US" sz="800" i="1">
                <a:solidFill>
                  <a:schemeClr val="bg1">
                    <a:lumMod val="75000"/>
                  </a:schemeClr>
                </a:solidFill>
              </a:rPr>
              <a:t> Associates</a:t>
            </a:r>
          </a:p>
        </p:txBody>
      </p:sp>
      <p:sp>
        <p:nvSpPr>
          <p:cNvPr id="6" name="TextBox 5">
            <a:extLst>
              <a:ext uri="{FF2B5EF4-FFF2-40B4-BE49-F238E27FC236}">
                <a16:creationId xmlns:a16="http://schemas.microsoft.com/office/drawing/2014/main" id="{98A4E537-486C-534C-90B0-E9DAE28EE0DB}"/>
              </a:ext>
            </a:extLst>
          </p:cNvPr>
          <p:cNvSpPr txBox="1"/>
          <p:nvPr/>
        </p:nvSpPr>
        <p:spPr>
          <a:xfrm>
            <a:off x="424983" y="1290444"/>
            <a:ext cx="1913018" cy="400110"/>
          </a:xfrm>
          <a:prstGeom prst="rect">
            <a:avLst/>
          </a:prstGeom>
          <a:noFill/>
        </p:spPr>
        <p:txBody>
          <a:bodyPr wrap="square">
            <a:spAutoFit/>
          </a:bodyPr>
          <a:lstStyle/>
          <a:p>
            <a:pPr algn="l"/>
            <a:r>
              <a:rPr lang="en-US">
                <a:solidFill>
                  <a:schemeClr val="tx2"/>
                </a:solidFill>
                <a:latin typeface="Georgia Pro Black" panose="02040A02050405020203" pitchFamily="18" charset="0"/>
              </a:rPr>
              <a:t>What Next?</a:t>
            </a:r>
          </a:p>
        </p:txBody>
      </p:sp>
      <p:sp>
        <p:nvSpPr>
          <p:cNvPr id="7" name="TextBox 6">
            <a:extLst>
              <a:ext uri="{FF2B5EF4-FFF2-40B4-BE49-F238E27FC236}">
                <a16:creationId xmlns:a16="http://schemas.microsoft.com/office/drawing/2014/main" id="{87B6A1B3-A6D9-E373-800F-1A5CA8995DEF}"/>
              </a:ext>
            </a:extLst>
          </p:cNvPr>
          <p:cNvSpPr txBox="1"/>
          <p:nvPr/>
        </p:nvSpPr>
        <p:spPr>
          <a:xfrm>
            <a:off x="3149973" y="349624"/>
            <a:ext cx="5694829" cy="4579341"/>
          </a:xfrm>
          <a:prstGeom prst="rect">
            <a:avLst/>
          </a:prstGeom>
          <a:noFill/>
        </p:spPr>
        <p:txBody>
          <a:bodyPr wrap="square" lIns="0" tIns="0" rIns="0" bIns="0" rtlCol="0">
            <a:noAutofit/>
          </a:bodyPr>
          <a:lstStyle/>
          <a:p>
            <a:pPr marL="285750" indent="-285750" algn="l">
              <a:buFont typeface="Arial" panose="020B0604020202020204" pitchFamily="34" charset="0"/>
              <a:buChar char="•"/>
            </a:pPr>
            <a:r>
              <a:rPr lang="en-US" sz="1400">
                <a:solidFill>
                  <a:schemeClr val="tx2"/>
                </a:solidFill>
                <a:latin typeface="Georgia Pro Black" panose="02040A02050405020203" pitchFamily="18" charset="0"/>
              </a:rPr>
              <a:t>Make a plan now to sell the 2024 season in the September - November timeframe</a:t>
            </a:r>
          </a:p>
          <a:p>
            <a:pPr marL="285750" indent="-285750" algn="l">
              <a:buFont typeface="Arial" panose="020B0604020202020204" pitchFamily="34" charset="0"/>
              <a:buChar char="•"/>
            </a:pPr>
            <a:endParaRPr lang="en-US" sz="1400">
              <a:solidFill>
                <a:schemeClr val="tx2"/>
              </a:solidFill>
              <a:latin typeface="Georgia Pro Black" panose="02040A02050405020203" pitchFamily="18" charset="0"/>
            </a:endParaRPr>
          </a:p>
          <a:p>
            <a:pPr marL="285750" indent="-285750" algn="l">
              <a:buFont typeface="Arial" panose="020B0604020202020204" pitchFamily="34" charset="0"/>
              <a:buChar char="•"/>
            </a:pPr>
            <a:r>
              <a:rPr lang="en-US" sz="1400">
                <a:solidFill>
                  <a:schemeClr val="tx2"/>
                </a:solidFill>
                <a:latin typeface="Georgia Pro Black" panose="02040A02050405020203" pitchFamily="18" charset="0"/>
              </a:rPr>
              <a:t>If you are not cross promoting on all of your cluster stations, start now. There are NASCAR fans listening to all your stations.</a:t>
            </a:r>
          </a:p>
          <a:p>
            <a:pPr marL="285750" indent="-285750" algn="l">
              <a:buFont typeface="Arial" panose="020B0604020202020204" pitchFamily="34" charset="0"/>
              <a:buChar char="•"/>
            </a:pPr>
            <a:endParaRPr lang="en-US" sz="1400">
              <a:solidFill>
                <a:schemeClr val="tx2"/>
              </a:solidFill>
              <a:latin typeface="Georgia Pro Black" panose="02040A02050405020203" pitchFamily="18" charset="0"/>
            </a:endParaRPr>
          </a:p>
          <a:p>
            <a:pPr marL="285750" indent="-285750" algn="l">
              <a:buFont typeface="Arial" panose="020B0604020202020204" pitchFamily="34" charset="0"/>
              <a:buChar char="•"/>
            </a:pPr>
            <a:r>
              <a:rPr lang="en-US" sz="1400">
                <a:solidFill>
                  <a:schemeClr val="tx2"/>
                </a:solidFill>
                <a:latin typeface="Georgia Pro Black" panose="02040A02050405020203" pitchFamily="18" charset="0"/>
              </a:rPr>
              <a:t>If you are not promoting in other outside media, consider ways to do that, target places that might share audience with the top radio formats for NASCAR</a:t>
            </a:r>
          </a:p>
          <a:p>
            <a:pPr marL="285750" indent="-285750" algn="l">
              <a:buFont typeface="Arial" panose="020B0604020202020204" pitchFamily="34" charset="0"/>
              <a:buChar char="•"/>
            </a:pPr>
            <a:endParaRPr lang="en-US" sz="1400">
              <a:solidFill>
                <a:schemeClr val="tx2"/>
              </a:solidFill>
              <a:latin typeface="Georgia Pro Black" panose="02040A02050405020203" pitchFamily="18" charset="0"/>
            </a:endParaRPr>
          </a:p>
          <a:p>
            <a:pPr marL="285750" indent="-285750" algn="l">
              <a:buFont typeface="Arial" panose="020B0604020202020204" pitchFamily="34" charset="0"/>
              <a:buChar char="•"/>
            </a:pPr>
            <a:r>
              <a:rPr lang="en-US" sz="1400">
                <a:solidFill>
                  <a:schemeClr val="tx2"/>
                </a:solidFill>
                <a:latin typeface="Georgia Pro Black" panose="02040A02050405020203" pitchFamily="18" charset="0"/>
              </a:rPr>
              <a:t>Target new businesses in the consumer categories from page 6</a:t>
            </a:r>
          </a:p>
          <a:p>
            <a:pPr marL="285750" indent="-285750" algn="l">
              <a:buFont typeface="Arial" panose="020B0604020202020204" pitchFamily="34" charset="0"/>
              <a:buChar char="•"/>
            </a:pPr>
            <a:endParaRPr lang="en-US" sz="1400">
              <a:solidFill>
                <a:schemeClr val="tx2"/>
              </a:solidFill>
              <a:latin typeface="Georgia Pro Black" panose="02040A02050405020203" pitchFamily="18" charset="0"/>
            </a:endParaRPr>
          </a:p>
          <a:p>
            <a:pPr marL="285750" indent="-285750" algn="l">
              <a:buFont typeface="Arial" panose="020B0604020202020204" pitchFamily="34" charset="0"/>
              <a:buChar char="•"/>
            </a:pPr>
            <a:r>
              <a:rPr lang="en-US" sz="1400">
                <a:solidFill>
                  <a:schemeClr val="tx2"/>
                </a:solidFill>
                <a:latin typeface="Georgia Pro Black" panose="02040A02050405020203" pitchFamily="18" charset="0"/>
              </a:rPr>
              <a:t>Consider working with your local TV and cable system that carries NASCAR for promotional and sales opportunities. Have the TV sellers sell radio, and your sellers sell TV to clients that make sense.</a:t>
            </a:r>
          </a:p>
          <a:p>
            <a:pPr marL="285750" indent="-285750" algn="l">
              <a:buFont typeface="Arial" panose="020B0604020202020204" pitchFamily="34" charset="0"/>
              <a:buChar char="•"/>
            </a:pPr>
            <a:endParaRPr lang="en-US" sz="1400">
              <a:solidFill>
                <a:schemeClr val="tx2"/>
              </a:solidFill>
              <a:latin typeface="Georgia Pro Black" panose="02040A02050405020203" pitchFamily="18" charset="0"/>
            </a:endParaRPr>
          </a:p>
          <a:p>
            <a:pPr marL="285750" indent="-285750" algn="l">
              <a:buFont typeface="Arial" panose="020B0604020202020204" pitchFamily="34" charset="0"/>
              <a:buChar char="•"/>
            </a:pPr>
            <a:r>
              <a:rPr lang="en-US" sz="1400">
                <a:solidFill>
                  <a:schemeClr val="tx2"/>
                </a:solidFill>
                <a:latin typeface="Georgia Pro Black" panose="02040A02050405020203" pitchFamily="18" charset="0"/>
              </a:rPr>
              <a:t>Remember when it comes to auto racing in the U.S., nothing comes close to the size of the NASCAR fanbase</a:t>
            </a:r>
          </a:p>
          <a:p>
            <a:pPr marL="285750" indent="-285750" algn="l">
              <a:buFont typeface="Arial" panose="020B0604020202020204" pitchFamily="34" charset="0"/>
              <a:buChar char="•"/>
            </a:pPr>
            <a:endParaRPr lang="en-US" sz="1600">
              <a:solidFill>
                <a:schemeClr val="tx2"/>
              </a:solidFill>
              <a:latin typeface="Georgia Pro Black" panose="02040A02050405020203" pitchFamily="18" charset="0"/>
            </a:endParaRPr>
          </a:p>
        </p:txBody>
      </p:sp>
    </p:spTree>
    <p:extLst>
      <p:ext uri="{BB962C8B-B14F-4D97-AF65-F5344CB8AC3E}">
        <p14:creationId xmlns:p14="http://schemas.microsoft.com/office/powerpoint/2010/main" val="261561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5790|-1098174|-10663|-10921639|-16777216|NASCAR&quot;,&quot;Id&quot;:&quot;58e2639d3545450e4ca9ec57&quot;,&quot;SmartGridHorizontal&quot;:0,&quot;LinkedExcelSources&quot;:{},&quot;LinkedProjectSources&quot;:{},&quot;FlowConfig&quot;:{&quot;Canvas&quot;:{&quot;Slide&quot;:-1,&quot;Width&quot;:0,&quot;Height&quot;:0},&quot;Timeline&quot;:{&quot;Actions&quot;:[]}},&quot;LinkedSlideMergeSources&quot;:{}}"/>
</p:tagLst>
</file>

<file path=ppt/theme/_rels/theme5.xml.rels><?xml version="1.0" encoding="UTF-8" standalone="yes"?>
<Relationships xmlns="http://schemas.openxmlformats.org/package/2006/relationships"><Relationship Id="rId1" Type="http://schemas.openxmlformats.org/officeDocument/2006/relationships/image" Target="../media/image23.jpeg"/></Relationships>
</file>

<file path=ppt/theme/theme1.xml><?xml version="1.0" encoding="utf-8"?>
<a:theme xmlns:a="http://schemas.openxmlformats.org/drawingml/2006/main" name="Office Theme">
  <a:themeElements>
    <a:clrScheme name="Custom 90">
      <a:dk1>
        <a:sysClr val="windowText" lastClr="000000"/>
      </a:dk1>
      <a:lt1>
        <a:sysClr val="window" lastClr="FFFFFF"/>
      </a:lt1>
      <a:dk2>
        <a:srgbClr val="000000"/>
      </a:dk2>
      <a:lt2>
        <a:srgbClr val="E7E6E6"/>
      </a:lt2>
      <a:accent1>
        <a:srgbClr val="007AC2"/>
      </a:accent1>
      <a:accent2>
        <a:srgbClr val="E4002B"/>
      </a:accent2>
      <a:accent3>
        <a:srgbClr val="FFD659"/>
      </a:accent3>
      <a:accent4>
        <a:srgbClr val="003D61"/>
      </a:accent4>
      <a:accent5>
        <a:srgbClr val="720015"/>
      </a:accent5>
      <a:accent6>
        <a:srgbClr val="AC8100"/>
      </a:accent6>
      <a:hlink>
        <a:srgbClr val="FEEEBC"/>
      </a:hlink>
      <a:folHlink>
        <a:srgbClr val="41B8FF"/>
      </a:folHlink>
    </a:clrScheme>
    <a:fontScheme name="SG Template Fo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90">
      <a:dk1>
        <a:sysClr val="windowText" lastClr="000000"/>
      </a:dk1>
      <a:lt1>
        <a:sysClr val="window" lastClr="FFFFFF"/>
      </a:lt1>
      <a:dk2>
        <a:srgbClr val="000000"/>
      </a:dk2>
      <a:lt2>
        <a:srgbClr val="E7E6E6"/>
      </a:lt2>
      <a:accent1>
        <a:srgbClr val="007AC2"/>
      </a:accent1>
      <a:accent2>
        <a:srgbClr val="E4002B"/>
      </a:accent2>
      <a:accent3>
        <a:srgbClr val="FFD659"/>
      </a:accent3>
      <a:accent4>
        <a:srgbClr val="003D61"/>
      </a:accent4>
      <a:accent5>
        <a:srgbClr val="720015"/>
      </a:accent5>
      <a:accent6>
        <a:srgbClr val="AC8100"/>
      </a:accent6>
      <a:hlink>
        <a:srgbClr val="FEEEBC"/>
      </a:hlink>
      <a:folHlink>
        <a:srgbClr val="41B8FF"/>
      </a:folHlink>
    </a:clrScheme>
    <a:fontScheme name="SG Template Fo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NASCAR Theme LTB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Custom 90">
      <a:dk1>
        <a:sysClr val="windowText" lastClr="000000"/>
      </a:dk1>
      <a:lt1>
        <a:sysClr val="window" lastClr="FFFFFF"/>
      </a:lt1>
      <a:dk2>
        <a:srgbClr val="000000"/>
      </a:dk2>
      <a:lt2>
        <a:srgbClr val="E7E6E6"/>
      </a:lt2>
      <a:accent1>
        <a:srgbClr val="007AC2"/>
      </a:accent1>
      <a:accent2>
        <a:srgbClr val="E4002B"/>
      </a:accent2>
      <a:accent3>
        <a:srgbClr val="FFD659"/>
      </a:accent3>
      <a:accent4>
        <a:srgbClr val="003D61"/>
      </a:accent4>
      <a:accent5>
        <a:srgbClr val="720015"/>
      </a:accent5>
      <a:accent6>
        <a:srgbClr val="AC8100"/>
      </a:accent6>
      <a:hlink>
        <a:srgbClr val="FEEEBC"/>
      </a:hlink>
      <a:folHlink>
        <a:srgbClr val="41B8FF"/>
      </a:folHlink>
    </a:clrScheme>
    <a:fontScheme name="SG Template Fo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reak Slides">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copy 1">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Custom 90">
      <a:dk1>
        <a:sysClr val="windowText" lastClr="000000"/>
      </a:dk1>
      <a:lt1>
        <a:sysClr val="window" lastClr="FFFFFF"/>
      </a:lt1>
      <a:dk2>
        <a:srgbClr val="000000"/>
      </a:dk2>
      <a:lt2>
        <a:srgbClr val="E7E6E6"/>
      </a:lt2>
      <a:accent1>
        <a:srgbClr val="007AC2"/>
      </a:accent1>
      <a:accent2>
        <a:srgbClr val="E4002B"/>
      </a:accent2>
      <a:accent3>
        <a:srgbClr val="FFD659"/>
      </a:accent3>
      <a:accent4>
        <a:srgbClr val="003D61"/>
      </a:accent4>
      <a:accent5>
        <a:srgbClr val="720015"/>
      </a:accent5>
      <a:accent6>
        <a:srgbClr val="AC8100"/>
      </a:accent6>
      <a:hlink>
        <a:srgbClr val="FEEEBC"/>
      </a:hlink>
      <a:folHlink>
        <a:srgbClr val="41B8FF"/>
      </a:folHlink>
    </a:clrScheme>
    <a:fontScheme name="SG Template Fo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G/NASCAR TEMPLATE">
  <a:themeElements>
    <a:clrScheme name="NASCAR">
      <a:dk1>
        <a:sysClr val="windowText" lastClr="000000"/>
      </a:dk1>
      <a:lt1>
        <a:sysClr val="window" lastClr="FFFFFF"/>
      </a:lt1>
      <a:dk2>
        <a:srgbClr val="000000"/>
      </a:dk2>
      <a:lt2>
        <a:srgbClr val="E7E6E6"/>
      </a:lt2>
      <a:accent1>
        <a:srgbClr val="007AC2"/>
      </a:accent1>
      <a:accent2>
        <a:srgbClr val="E4002B"/>
      </a:accent2>
      <a:accent3>
        <a:srgbClr val="FFD659"/>
      </a:accent3>
      <a:accent4>
        <a:srgbClr val="003D61"/>
      </a:accent4>
      <a:accent5>
        <a:srgbClr val="720015"/>
      </a:accent5>
      <a:accent6>
        <a:srgbClr val="AC8100"/>
      </a:accent6>
      <a:hlink>
        <a:srgbClr val="FEEEBC"/>
      </a:hlink>
      <a:folHlink>
        <a:srgbClr val="41B8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Custom 90">
      <a:dk1>
        <a:sysClr val="windowText" lastClr="000000"/>
      </a:dk1>
      <a:lt1>
        <a:sysClr val="window" lastClr="FFFFFF"/>
      </a:lt1>
      <a:dk2>
        <a:srgbClr val="000000"/>
      </a:dk2>
      <a:lt2>
        <a:srgbClr val="E7E6E6"/>
      </a:lt2>
      <a:accent1>
        <a:srgbClr val="007AC2"/>
      </a:accent1>
      <a:accent2>
        <a:srgbClr val="E4002B"/>
      </a:accent2>
      <a:accent3>
        <a:srgbClr val="FFD659"/>
      </a:accent3>
      <a:accent4>
        <a:srgbClr val="003D61"/>
      </a:accent4>
      <a:accent5>
        <a:srgbClr val="720015"/>
      </a:accent5>
      <a:accent6>
        <a:srgbClr val="AC8100"/>
      </a:accent6>
      <a:hlink>
        <a:srgbClr val="FEEEBC"/>
      </a:hlink>
      <a:folHlink>
        <a:srgbClr val="41B8FF"/>
      </a:folHlink>
    </a:clrScheme>
    <a:fontScheme name="SG Template Fo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Custom 90">
      <a:dk1>
        <a:sysClr val="windowText" lastClr="000000"/>
      </a:dk1>
      <a:lt1>
        <a:sysClr val="window" lastClr="FFFFFF"/>
      </a:lt1>
      <a:dk2>
        <a:srgbClr val="000000"/>
      </a:dk2>
      <a:lt2>
        <a:srgbClr val="E7E6E6"/>
      </a:lt2>
      <a:accent1>
        <a:srgbClr val="007AC2"/>
      </a:accent1>
      <a:accent2>
        <a:srgbClr val="E4002B"/>
      </a:accent2>
      <a:accent3>
        <a:srgbClr val="FFD659"/>
      </a:accent3>
      <a:accent4>
        <a:srgbClr val="003D61"/>
      </a:accent4>
      <a:accent5>
        <a:srgbClr val="720015"/>
      </a:accent5>
      <a:accent6>
        <a:srgbClr val="AC8100"/>
      </a:accent6>
      <a:hlink>
        <a:srgbClr val="FEEEBC"/>
      </a:hlink>
      <a:folHlink>
        <a:srgbClr val="41B8FF"/>
      </a:folHlink>
    </a:clrScheme>
    <a:fontScheme name="SG Template Fo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099aaa6-c471-40f5-9ae7-6ab3edecb106">
      <Terms xmlns="http://schemas.microsoft.com/office/infopath/2007/PartnerControls"/>
    </lcf76f155ced4ddcb4097134ff3c332f>
    <TaxCatchAll xmlns="f0ca58c5-2234-400b-8888-b5cb5b7a31d3" xsi:nil="true"/>
    <SharedWithUsers xmlns="65f70e46-8af7-4290-ab70-d4826774e5a1">
      <UserInfo>
        <DisplayName>ISC Marketing</DisplayName>
        <AccountId>1023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CE1824FCC9AF74D83998775B340B08D" ma:contentTypeVersion="16" ma:contentTypeDescription="Create a new document." ma:contentTypeScope="" ma:versionID="ec563a30443da85d6a1d25b20c9984fe">
  <xsd:schema xmlns:xsd="http://www.w3.org/2001/XMLSchema" xmlns:xs="http://www.w3.org/2001/XMLSchema" xmlns:p="http://schemas.microsoft.com/office/2006/metadata/properties" xmlns:ns2="c099aaa6-c471-40f5-9ae7-6ab3edecb106" xmlns:ns3="65f70e46-8af7-4290-ab70-d4826774e5a1" xmlns:ns4="f0ca58c5-2234-400b-8888-b5cb5b7a31d3" targetNamespace="http://schemas.microsoft.com/office/2006/metadata/properties" ma:root="true" ma:fieldsID="079933abd65679486224bd9aebcac6b5" ns2:_="" ns3:_="" ns4:_="">
    <xsd:import namespace="c099aaa6-c471-40f5-9ae7-6ab3edecb106"/>
    <xsd:import namespace="65f70e46-8af7-4290-ab70-d4826774e5a1"/>
    <xsd:import namespace="f0ca58c5-2234-400b-8888-b5cb5b7a31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9aaa6-c471-40f5-9ae7-6ab3edecb1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a02fe45-629d-48a1-af63-5d227ebcf6f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5f70e46-8af7-4290-ab70-d4826774e5a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ca58c5-2234-400b-8888-b5cb5b7a31d3"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222b8f77-2820-4c6c-939c-ec1977b72fd1}" ma:internalName="TaxCatchAll" ma:showField="CatchAllData" ma:web="65f70e46-8af7-4290-ab70-d4826774e5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9D6768-E306-45A7-9E1D-1A217EB94E94}">
  <ds:schemaRefs>
    <ds:schemaRef ds:uri="65f70e46-8af7-4290-ab70-d4826774e5a1"/>
    <ds:schemaRef ds:uri="c099aaa6-c471-40f5-9ae7-6ab3edecb106"/>
    <ds:schemaRef ds:uri="f0ca58c5-2234-400b-8888-b5cb5b7a31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87B6E70-7904-4072-8DE3-3E088FDA9BD0}">
  <ds:schemaRefs>
    <ds:schemaRef ds:uri="65f70e46-8af7-4290-ab70-d4826774e5a1"/>
    <ds:schemaRef ds:uri="c099aaa6-c471-40f5-9ae7-6ab3edecb106"/>
    <ds:schemaRef ds:uri="f0ca58c5-2234-400b-8888-b5cb5b7a31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5EBDD82-4EF9-4D20-873B-62E4CC9569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10</Slides>
  <Notes>7</Notes>
  <HiddenSlides>0</HiddenSlides>
  <ScaleCrop>false</ScaleCrop>
  <HeadingPairs>
    <vt:vector size="4" baseType="variant">
      <vt:variant>
        <vt:lpstr>Theme</vt:lpstr>
      </vt:variant>
      <vt:variant>
        <vt:i4>10</vt:i4>
      </vt:variant>
      <vt:variant>
        <vt:lpstr>Slide Titles</vt:lpstr>
      </vt:variant>
      <vt:variant>
        <vt:i4>10</vt:i4>
      </vt:variant>
    </vt:vector>
  </HeadingPairs>
  <TitlesOfParts>
    <vt:vector size="20" baseType="lpstr">
      <vt:lpstr>Office Theme</vt:lpstr>
      <vt:lpstr>1_Office Theme</vt:lpstr>
      <vt:lpstr>1_NASCAR Theme LTBG</vt:lpstr>
      <vt:lpstr>2_Office Theme</vt:lpstr>
      <vt:lpstr>1_Break Slides</vt:lpstr>
      <vt:lpstr>5_Office Theme</vt:lpstr>
      <vt:lpstr>SG/NASCAR TEMPLATE</vt:lpstr>
      <vt:lpstr>6_Office Theme</vt:lpstr>
      <vt:lpstr>7_Office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NASCAR Next Gen Fan Study</dc:title>
  <dc:creator>Bob Quick</dc:creator>
  <cp:revision>1</cp:revision>
  <dcterms:modified xsi:type="dcterms:W3CDTF">2023-06-07T18:09:51Z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0x0101000CE1824FCC9AF74D83998775B340B08D</vt:lpwstr>
  </property>
  <property fmtid="{D5CDD505-2E9C-101B-9397-08002B2CF9AE}" pid="3" name="MediaServiceImageTags">
    <vt:lpwstr/>
  </property>
</Properties>
</file>